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4503" r:id="rId3"/>
    <p:sldId id="4478" r:id="rId4"/>
    <p:sldId id="4505" r:id="rId5"/>
    <p:sldId id="4504" r:id="rId6"/>
    <p:sldId id="4506" r:id="rId7"/>
    <p:sldId id="4508" r:id="rId8"/>
    <p:sldId id="4509" r:id="rId9"/>
    <p:sldId id="4519" r:id="rId10"/>
    <p:sldId id="4526" r:id="rId11"/>
    <p:sldId id="4510" r:id="rId12"/>
    <p:sldId id="4511" r:id="rId13"/>
    <p:sldId id="4516" r:id="rId14"/>
    <p:sldId id="4515" r:id="rId15"/>
    <p:sldId id="4512" r:id="rId16"/>
    <p:sldId id="4517" r:id="rId17"/>
    <p:sldId id="4513" r:id="rId18"/>
    <p:sldId id="4514" r:id="rId19"/>
    <p:sldId id="4520" r:id="rId20"/>
    <p:sldId id="4521" r:id="rId21"/>
    <p:sldId id="4518" r:id="rId22"/>
    <p:sldId id="4507" r:id="rId23"/>
    <p:sldId id="523" r:id="rId24"/>
    <p:sldId id="4524" r:id="rId25"/>
    <p:sldId id="4525" r:id="rId26"/>
    <p:sldId id="4527" r:id="rId27"/>
    <p:sldId id="264" r:id="rId28"/>
    <p:sldId id="284" r:id="rId29"/>
    <p:sldId id="4501" r:id="rId30"/>
    <p:sldId id="4502" r:id="rId31"/>
    <p:sldId id="4528" r:id="rId32"/>
    <p:sldId id="294" r:id="rId33"/>
    <p:sldId id="295" r:id="rId34"/>
    <p:sldId id="260" r:id="rId35"/>
    <p:sldId id="4486" r:id="rId36"/>
    <p:sldId id="4480" r:id="rId37"/>
    <p:sldId id="4485" r:id="rId38"/>
    <p:sldId id="287" r:id="rId39"/>
    <p:sldId id="4494" r:id="rId40"/>
    <p:sldId id="304" r:id="rId41"/>
    <p:sldId id="322" r:id="rId42"/>
    <p:sldId id="302" r:id="rId43"/>
    <p:sldId id="257" r:id="rId44"/>
    <p:sldId id="4481" r:id="rId45"/>
    <p:sldId id="4482" r:id="rId46"/>
    <p:sldId id="4459" r:id="rId47"/>
    <p:sldId id="4522" r:id="rId48"/>
    <p:sldId id="4484" r:id="rId49"/>
    <p:sldId id="4523" r:id="rId50"/>
    <p:sldId id="4483" r:id="rId51"/>
    <p:sldId id="4500" r:id="rId52"/>
    <p:sldId id="4491" r:id="rId53"/>
    <p:sldId id="4498" r:id="rId54"/>
    <p:sldId id="4529" r:id="rId55"/>
    <p:sldId id="4530" r:id="rId56"/>
    <p:sldId id="4532" r:id="rId57"/>
    <p:sldId id="4533" r:id="rId58"/>
    <p:sldId id="4487" r:id="rId59"/>
    <p:sldId id="4488" r:id="rId60"/>
    <p:sldId id="4495" r:id="rId61"/>
    <p:sldId id="4489" r:id="rId62"/>
    <p:sldId id="4490" r:id="rId63"/>
    <p:sldId id="4492" r:id="rId64"/>
    <p:sldId id="4493" r:id="rId65"/>
    <p:sldId id="4496" r:id="rId66"/>
    <p:sldId id="4497" r:id="rId67"/>
    <p:sldId id="285" r:id="rId68"/>
    <p:sldId id="286" r:id="rId6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68111-0C07-48FB-B721-5D835885183C}" v="99" dt="2024-05-07T16:29:08.252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F6FC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81" autoAdjust="0"/>
  </p:normalViewPr>
  <p:slideViewPr>
    <p:cSldViewPr snapToGrid="0">
      <p:cViewPr>
        <p:scale>
          <a:sx n="50" d="100"/>
          <a:sy n="50" d="100"/>
        </p:scale>
        <p:origin x="12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ulo Aires de Souza" userId="7d67cd5c-bf86-4775-9c92-2484b37828ee" providerId="ADAL" clId="{3D768111-0C07-48FB-B721-5D835885183C}"/>
    <pc:docChg chg="undo custSel addSld delSld modSld sldOrd">
      <pc:chgData name="Saulo Aires de Souza" userId="7d67cd5c-bf86-4775-9c92-2484b37828ee" providerId="ADAL" clId="{3D768111-0C07-48FB-B721-5D835885183C}" dt="2024-05-07T16:29:09.917" v="339" actId="47"/>
      <pc:docMkLst>
        <pc:docMk/>
      </pc:docMkLst>
      <pc:sldChg chg="addSp delSp modSp mod">
        <pc:chgData name="Saulo Aires de Souza" userId="7d67cd5c-bf86-4775-9c92-2484b37828ee" providerId="ADAL" clId="{3D768111-0C07-48FB-B721-5D835885183C}" dt="2024-05-07T12:01:17.928" v="167" actId="21"/>
        <pc:sldMkLst>
          <pc:docMk/>
          <pc:sldMk cId="0" sldId="256"/>
        </pc:sldMkLst>
        <pc:spChg chg="del">
          <ac:chgData name="Saulo Aires de Souza" userId="7d67cd5c-bf86-4775-9c92-2484b37828ee" providerId="ADAL" clId="{3D768111-0C07-48FB-B721-5D835885183C}" dt="2024-05-07T11:55:35.525" v="1" actId="478"/>
          <ac:spMkLst>
            <pc:docMk/>
            <pc:sldMk cId="0" sldId="256"/>
            <ac:spMk id="2" creationId="{D623B04C-87D5-2BAF-1BA8-B06008C5B336}"/>
          </ac:spMkLst>
        </pc:spChg>
        <pc:spChg chg="add mod">
          <ac:chgData name="Saulo Aires de Souza" userId="7d67cd5c-bf86-4775-9c92-2484b37828ee" providerId="ADAL" clId="{3D768111-0C07-48FB-B721-5D835885183C}" dt="2024-05-07T12:00:51.836" v="162" actId="115"/>
          <ac:spMkLst>
            <pc:docMk/>
            <pc:sldMk cId="0" sldId="256"/>
            <ac:spMk id="4" creationId="{D02E848F-04A5-C678-8423-1AA6FA0EF6DA}"/>
          </ac:spMkLst>
        </pc:spChg>
        <pc:spChg chg="mod">
          <ac:chgData name="Saulo Aires de Souza" userId="7d67cd5c-bf86-4775-9c92-2484b37828ee" providerId="ADAL" clId="{3D768111-0C07-48FB-B721-5D835885183C}" dt="2024-05-07T12:01:08.349" v="165" actId="20577"/>
          <ac:spMkLst>
            <pc:docMk/>
            <pc:sldMk cId="0" sldId="256"/>
            <ac:spMk id="435" creationId="{00000000-0000-0000-0000-000000000000}"/>
          </ac:spMkLst>
        </pc:spChg>
        <pc:graphicFrameChg chg="add del mod">
          <ac:chgData name="Saulo Aires de Souza" userId="7d67cd5c-bf86-4775-9c92-2484b37828ee" providerId="ADAL" clId="{3D768111-0C07-48FB-B721-5D835885183C}" dt="2024-05-07T11:56:23.063" v="3" actId="478"/>
          <ac:graphicFrameMkLst>
            <pc:docMk/>
            <pc:sldMk cId="0" sldId="256"/>
            <ac:graphicFrameMk id="3" creationId="{732C125B-EAFA-8969-C192-36D9E78E195F}"/>
          </ac:graphicFrameMkLst>
        </pc:graphicFrameChg>
        <pc:picChg chg="add del mod">
          <ac:chgData name="Saulo Aires de Souza" userId="7d67cd5c-bf86-4775-9c92-2484b37828ee" providerId="ADAL" clId="{3D768111-0C07-48FB-B721-5D835885183C}" dt="2024-05-07T12:01:17.928" v="167" actId="21"/>
          <ac:picMkLst>
            <pc:docMk/>
            <pc:sldMk cId="0" sldId="256"/>
            <ac:picMk id="6" creationId="{B50FEF19-9016-AA81-4EB2-0A77A2CEB581}"/>
          </ac:picMkLst>
        </pc:picChg>
        <pc:picChg chg="mod">
          <ac:chgData name="Saulo Aires de Souza" userId="7d67cd5c-bf86-4775-9c92-2484b37828ee" providerId="ADAL" clId="{3D768111-0C07-48FB-B721-5D835885183C}" dt="2024-05-07T11:58:20.513" v="67" actId="1076"/>
          <ac:picMkLst>
            <pc:docMk/>
            <pc:sldMk cId="0" sldId="256"/>
            <ac:picMk id="433" creationId="{00000000-0000-0000-0000-000000000000}"/>
          </ac:picMkLst>
        </pc:picChg>
        <pc:picChg chg="del">
          <ac:chgData name="Saulo Aires de Souza" userId="7d67cd5c-bf86-4775-9c92-2484b37828ee" providerId="ADAL" clId="{3D768111-0C07-48FB-B721-5D835885183C}" dt="2024-05-07T11:55:05.408" v="0" actId="478"/>
          <ac:picMkLst>
            <pc:docMk/>
            <pc:sldMk cId="0" sldId="256"/>
            <ac:picMk id="1028" creationId="{DB84050D-1FFA-4159-AC3B-768D2E5D93A1}"/>
          </ac:picMkLst>
        </pc:picChg>
      </pc:sldChg>
      <pc:sldChg chg="delSp">
        <pc:chgData name="Saulo Aires de Souza" userId="7d67cd5c-bf86-4775-9c92-2484b37828ee" providerId="ADAL" clId="{3D768111-0C07-48FB-B721-5D835885183C}" dt="2024-05-07T12:01:54.058" v="180" actId="478"/>
        <pc:sldMkLst>
          <pc:docMk/>
          <pc:sldMk cId="0" sldId="257"/>
        </pc:sldMkLst>
        <pc:picChg chg="del">
          <ac:chgData name="Saulo Aires de Souza" userId="7d67cd5c-bf86-4775-9c92-2484b37828ee" providerId="ADAL" clId="{3D768111-0C07-48FB-B721-5D835885183C}" dt="2024-05-07T12:01:54.058" v="180" actId="478"/>
          <ac:picMkLst>
            <pc:docMk/>
            <pc:sldMk cId="0" sldId="257"/>
            <ac:picMk id="3" creationId="{F49EA90D-34F3-013A-EBCE-7BFF6972F601}"/>
          </ac:picMkLst>
        </pc:picChg>
      </pc:sldChg>
      <pc:sldChg chg="delSp">
        <pc:chgData name="Saulo Aires de Souza" userId="7d67cd5c-bf86-4775-9c92-2484b37828ee" providerId="ADAL" clId="{3D768111-0C07-48FB-B721-5D835885183C}" dt="2024-05-07T12:03:25.908" v="206" actId="478"/>
        <pc:sldMkLst>
          <pc:docMk/>
          <pc:sldMk cId="0" sldId="286"/>
        </pc:sldMkLst>
        <pc:picChg chg="del">
          <ac:chgData name="Saulo Aires de Souza" userId="7d67cd5c-bf86-4775-9c92-2484b37828ee" providerId="ADAL" clId="{3D768111-0C07-48FB-B721-5D835885183C}" dt="2024-05-07T12:03:25.908" v="206" actId="478"/>
          <ac:picMkLst>
            <pc:docMk/>
            <pc:sldMk cId="0" sldId="286"/>
            <ac:picMk id="3" creationId="{DEDF845E-07FC-7B02-14DC-7D6FA12C9D8E}"/>
          </ac:picMkLst>
        </pc:picChg>
      </pc:sldChg>
      <pc:sldChg chg="delSp">
        <pc:chgData name="Saulo Aires de Souza" userId="7d67cd5c-bf86-4775-9c92-2484b37828ee" providerId="ADAL" clId="{3D768111-0C07-48FB-B721-5D835885183C}" dt="2024-05-07T12:02:01.919" v="181" actId="478"/>
        <pc:sldMkLst>
          <pc:docMk/>
          <pc:sldMk cId="592173715" sldId="4483"/>
        </pc:sldMkLst>
        <pc:picChg chg="del">
          <ac:chgData name="Saulo Aires de Souza" userId="7d67cd5c-bf86-4775-9c92-2484b37828ee" providerId="ADAL" clId="{3D768111-0C07-48FB-B721-5D835885183C}" dt="2024-05-07T12:02:01.919" v="181" actId="478"/>
          <ac:picMkLst>
            <pc:docMk/>
            <pc:sldMk cId="592173715" sldId="4483"/>
            <ac:picMk id="3" creationId="{07F030AC-DEED-9ACE-E0FD-FC55F64D0B3D}"/>
          </ac:picMkLst>
        </pc:picChg>
      </pc:sldChg>
      <pc:sldChg chg="delSp modSp">
        <pc:chgData name="Saulo Aires de Souza" userId="7d67cd5c-bf86-4775-9c92-2484b37828ee" providerId="ADAL" clId="{3D768111-0C07-48FB-B721-5D835885183C}" dt="2024-05-07T12:01:49.741" v="179" actId="478"/>
        <pc:sldMkLst>
          <pc:docMk/>
          <pc:sldMk cId="213944419" sldId="4485"/>
        </pc:sldMkLst>
        <pc:picChg chg="del mod">
          <ac:chgData name="Saulo Aires de Souza" userId="7d67cd5c-bf86-4775-9c92-2484b37828ee" providerId="ADAL" clId="{3D768111-0C07-48FB-B721-5D835885183C}" dt="2024-05-07T12:01:49.741" v="179" actId="478"/>
          <ac:picMkLst>
            <pc:docMk/>
            <pc:sldMk cId="213944419" sldId="4485"/>
            <ac:picMk id="3" creationId="{B30879FA-0516-A816-20A1-A8C0EF0FE1CD}"/>
          </ac:picMkLst>
        </pc:picChg>
      </pc:sldChg>
      <pc:sldChg chg="delSp">
        <pc:chgData name="Saulo Aires de Souza" userId="7d67cd5c-bf86-4775-9c92-2484b37828ee" providerId="ADAL" clId="{3D768111-0C07-48FB-B721-5D835885183C}" dt="2024-05-07T12:01:46.540" v="177" actId="478"/>
        <pc:sldMkLst>
          <pc:docMk/>
          <pc:sldMk cId="3390955535" sldId="4486"/>
        </pc:sldMkLst>
        <pc:picChg chg="del">
          <ac:chgData name="Saulo Aires de Souza" userId="7d67cd5c-bf86-4775-9c92-2484b37828ee" providerId="ADAL" clId="{3D768111-0C07-48FB-B721-5D835885183C}" dt="2024-05-07T12:01:46.540" v="177" actId="478"/>
          <ac:picMkLst>
            <pc:docMk/>
            <pc:sldMk cId="3390955535" sldId="4486"/>
            <ac:picMk id="3" creationId="{1BEF0796-F81F-5813-8B7D-874FAEDA4A10}"/>
          </ac:picMkLst>
        </pc:picChg>
      </pc:sldChg>
      <pc:sldChg chg="delSp">
        <pc:chgData name="Saulo Aires de Souza" userId="7d67cd5c-bf86-4775-9c92-2484b37828ee" providerId="ADAL" clId="{3D768111-0C07-48FB-B721-5D835885183C}" dt="2024-05-07T12:03:11.948" v="202" actId="478"/>
        <pc:sldMkLst>
          <pc:docMk/>
          <pc:sldMk cId="2621992658" sldId="4487"/>
        </pc:sldMkLst>
        <pc:picChg chg="del">
          <ac:chgData name="Saulo Aires de Souza" userId="7d67cd5c-bf86-4775-9c92-2484b37828ee" providerId="ADAL" clId="{3D768111-0C07-48FB-B721-5D835885183C}" dt="2024-05-07T12:03:11.948" v="202" actId="478"/>
          <ac:picMkLst>
            <pc:docMk/>
            <pc:sldMk cId="2621992658" sldId="4487"/>
            <ac:picMk id="3" creationId="{147F1E58-583B-877B-6AC0-61428D8891BC}"/>
          </ac:picMkLst>
        </pc:picChg>
      </pc:sldChg>
      <pc:sldChg chg="delSp">
        <pc:chgData name="Saulo Aires de Souza" userId="7d67cd5c-bf86-4775-9c92-2484b37828ee" providerId="ADAL" clId="{3D768111-0C07-48FB-B721-5D835885183C}" dt="2024-05-07T12:03:15.624" v="203" actId="478"/>
        <pc:sldMkLst>
          <pc:docMk/>
          <pc:sldMk cId="3863779535" sldId="4489"/>
        </pc:sldMkLst>
        <pc:picChg chg="del">
          <ac:chgData name="Saulo Aires de Souza" userId="7d67cd5c-bf86-4775-9c92-2484b37828ee" providerId="ADAL" clId="{3D768111-0C07-48FB-B721-5D835885183C}" dt="2024-05-07T12:03:15.624" v="203" actId="478"/>
          <ac:picMkLst>
            <pc:docMk/>
            <pc:sldMk cId="3863779535" sldId="4489"/>
            <ac:picMk id="2" creationId="{799F06C5-EFCC-5A95-E017-884C020F46A2}"/>
          </ac:picMkLst>
        </pc:picChg>
      </pc:sldChg>
      <pc:sldChg chg="delSp">
        <pc:chgData name="Saulo Aires de Souza" userId="7d67cd5c-bf86-4775-9c92-2484b37828ee" providerId="ADAL" clId="{3D768111-0C07-48FB-B721-5D835885183C}" dt="2024-05-07T12:03:18.982" v="204" actId="478"/>
        <pc:sldMkLst>
          <pc:docMk/>
          <pc:sldMk cId="1317447075" sldId="4492"/>
        </pc:sldMkLst>
        <pc:picChg chg="del">
          <ac:chgData name="Saulo Aires de Souza" userId="7d67cd5c-bf86-4775-9c92-2484b37828ee" providerId="ADAL" clId="{3D768111-0C07-48FB-B721-5D835885183C}" dt="2024-05-07T12:03:18.982" v="204" actId="478"/>
          <ac:picMkLst>
            <pc:docMk/>
            <pc:sldMk cId="1317447075" sldId="4492"/>
            <ac:picMk id="2" creationId="{0E15AD7F-22D8-17A1-67BC-60C44C1E63D9}"/>
          </ac:picMkLst>
        </pc:picChg>
      </pc:sldChg>
      <pc:sldChg chg="delSp">
        <pc:chgData name="Saulo Aires de Souza" userId="7d67cd5c-bf86-4775-9c92-2484b37828ee" providerId="ADAL" clId="{3D768111-0C07-48FB-B721-5D835885183C}" dt="2024-05-07T12:03:22.171" v="205" actId="478"/>
        <pc:sldMkLst>
          <pc:docMk/>
          <pc:sldMk cId="1257519358" sldId="4496"/>
        </pc:sldMkLst>
        <pc:picChg chg="del">
          <ac:chgData name="Saulo Aires de Souza" userId="7d67cd5c-bf86-4775-9c92-2484b37828ee" providerId="ADAL" clId="{3D768111-0C07-48FB-B721-5D835885183C}" dt="2024-05-07T12:03:22.171" v="205" actId="478"/>
          <ac:picMkLst>
            <pc:docMk/>
            <pc:sldMk cId="1257519358" sldId="4496"/>
            <ac:picMk id="2" creationId="{3440EC1B-A585-B13A-2088-942BC2F92E30}"/>
          </ac:picMkLst>
        </pc:picChg>
      </pc:sldChg>
      <pc:sldChg chg="addSp delSp modSp modAnim">
        <pc:chgData name="Saulo Aires de Souza" userId="7d67cd5c-bf86-4775-9c92-2484b37828ee" providerId="ADAL" clId="{3D768111-0C07-48FB-B721-5D835885183C}" dt="2024-05-07T12:02:43.369" v="185"/>
        <pc:sldMkLst>
          <pc:docMk/>
          <pc:sldMk cId="3722156439" sldId="4498"/>
        </pc:sldMkLst>
        <pc:spChg chg="add del mod">
          <ac:chgData name="Saulo Aires de Souza" userId="7d67cd5c-bf86-4775-9c92-2484b37828ee" providerId="ADAL" clId="{3D768111-0C07-48FB-B721-5D835885183C}" dt="2024-05-07T12:02:43.369" v="185"/>
          <ac:spMkLst>
            <pc:docMk/>
            <pc:sldMk cId="3722156439" sldId="4498"/>
            <ac:spMk id="2" creationId="{9742D68C-4700-C73E-5EF8-159D18B32D19}"/>
          </ac:spMkLst>
        </pc:spChg>
      </pc:sldChg>
      <pc:sldChg chg="delSp">
        <pc:chgData name="Saulo Aires de Souza" userId="7d67cd5c-bf86-4775-9c92-2484b37828ee" providerId="ADAL" clId="{3D768111-0C07-48FB-B721-5D835885183C}" dt="2024-05-07T12:01:20.814" v="168" actId="478"/>
        <pc:sldMkLst>
          <pc:docMk/>
          <pc:sldMk cId="1494292805" sldId="4503"/>
        </pc:sldMkLst>
        <pc:picChg chg="del">
          <ac:chgData name="Saulo Aires de Souza" userId="7d67cd5c-bf86-4775-9c92-2484b37828ee" providerId="ADAL" clId="{3D768111-0C07-48FB-B721-5D835885183C}" dt="2024-05-07T12:01:20.814" v="168" actId="478"/>
          <ac:picMkLst>
            <pc:docMk/>
            <pc:sldMk cId="1494292805" sldId="4503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22.898" v="169" actId="478"/>
        <pc:sldMkLst>
          <pc:docMk/>
          <pc:sldMk cId="1493346627" sldId="4505"/>
        </pc:sldMkLst>
        <pc:picChg chg="del">
          <ac:chgData name="Saulo Aires de Souza" userId="7d67cd5c-bf86-4775-9c92-2484b37828ee" providerId="ADAL" clId="{3D768111-0C07-48FB-B721-5D835885183C}" dt="2024-05-07T12:01:22.898" v="169" actId="478"/>
          <ac:picMkLst>
            <pc:docMk/>
            <pc:sldMk cId="1493346627" sldId="4505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26.414" v="170" actId="478"/>
        <pc:sldMkLst>
          <pc:docMk/>
          <pc:sldMk cId="2221979862" sldId="4506"/>
        </pc:sldMkLst>
        <pc:picChg chg="del">
          <ac:chgData name="Saulo Aires de Souza" userId="7d67cd5c-bf86-4775-9c92-2484b37828ee" providerId="ADAL" clId="{3D768111-0C07-48FB-B721-5D835885183C}" dt="2024-05-07T12:01:26.414" v="170" actId="478"/>
          <ac:picMkLst>
            <pc:docMk/>
            <pc:sldMk cId="2221979862" sldId="4506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28.909" v="171" actId="478"/>
        <pc:sldMkLst>
          <pc:docMk/>
          <pc:sldMk cId="2408119845" sldId="4509"/>
        </pc:sldMkLst>
        <pc:picChg chg="del">
          <ac:chgData name="Saulo Aires de Souza" userId="7d67cd5c-bf86-4775-9c92-2484b37828ee" providerId="ADAL" clId="{3D768111-0C07-48FB-B721-5D835885183C}" dt="2024-05-07T12:01:28.909" v="171" actId="478"/>
          <ac:picMkLst>
            <pc:docMk/>
            <pc:sldMk cId="2408119845" sldId="4509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31.308" v="172" actId="478"/>
        <pc:sldMkLst>
          <pc:docMk/>
          <pc:sldMk cId="2445668092" sldId="4511"/>
        </pc:sldMkLst>
        <pc:picChg chg="del">
          <ac:chgData name="Saulo Aires de Souza" userId="7d67cd5c-bf86-4775-9c92-2484b37828ee" providerId="ADAL" clId="{3D768111-0C07-48FB-B721-5D835885183C}" dt="2024-05-07T12:01:31.308" v="172" actId="478"/>
          <ac:picMkLst>
            <pc:docMk/>
            <pc:sldMk cId="2445668092" sldId="4511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34.981" v="173" actId="478"/>
        <pc:sldMkLst>
          <pc:docMk/>
          <pc:sldMk cId="404913859" sldId="4513"/>
        </pc:sldMkLst>
        <pc:picChg chg="del">
          <ac:chgData name="Saulo Aires de Souza" userId="7d67cd5c-bf86-4775-9c92-2484b37828ee" providerId="ADAL" clId="{3D768111-0C07-48FB-B721-5D835885183C}" dt="2024-05-07T12:01:34.981" v="173" actId="478"/>
          <ac:picMkLst>
            <pc:docMk/>
            <pc:sldMk cId="404913859" sldId="4513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39.406" v="175" actId="478"/>
        <pc:sldMkLst>
          <pc:docMk/>
          <pc:sldMk cId="196017744" sldId="4518"/>
        </pc:sldMkLst>
        <pc:picChg chg="del">
          <ac:chgData name="Saulo Aires de Souza" userId="7d67cd5c-bf86-4775-9c92-2484b37828ee" providerId="ADAL" clId="{3D768111-0C07-48FB-B721-5D835885183C}" dt="2024-05-07T12:01:39.406" v="175" actId="478"/>
          <ac:picMkLst>
            <pc:docMk/>
            <pc:sldMk cId="196017744" sldId="4518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37.649" v="174" actId="478"/>
        <pc:sldMkLst>
          <pc:docMk/>
          <pc:sldMk cId="2620385209" sldId="4520"/>
        </pc:sldMkLst>
        <pc:picChg chg="del">
          <ac:chgData name="Saulo Aires de Souza" userId="7d67cd5c-bf86-4775-9c92-2484b37828ee" providerId="ADAL" clId="{3D768111-0C07-48FB-B721-5D835885183C}" dt="2024-05-07T12:01:37.649" v="174" actId="478"/>
          <ac:picMkLst>
            <pc:docMk/>
            <pc:sldMk cId="2620385209" sldId="4520"/>
            <ac:picMk id="3" creationId="{12856E27-EFE4-77C1-D7F0-73381EE9F848}"/>
          </ac:picMkLst>
        </pc:picChg>
      </pc:sldChg>
      <pc:sldChg chg="delSp">
        <pc:chgData name="Saulo Aires de Souza" userId="7d67cd5c-bf86-4775-9c92-2484b37828ee" providerId="ADAL" clId="{3D768111-0C07-48FB-B721-5D835885183C}" dt="2024-05-07T12:01:42.378" v="176" actId="478"/>
        <pc:sldMkLst>
          <pc:docMk/>
          <pc:sldMk cId="3719070056" sldId="4527"/>
        </pc:sldMkLst>
        <pc:picChg chg="del">
          <ac:chgData name="Saulo Aires de Souza" userId="7d67cd5c-bf86-4775-9c92-2484b37828ee" providerId="ADAL" clId="{3D768111-0C07-48FB-B721-5D835885183C}" dt="2024-05-07T12:01:42.378" v="176" actId="478"/>
          <ac:picMkLst>
            <pc:docMk/>
            <pc:sldMk cId="3719070056" sldId="4527"/>
            <ac:picMk id="3" creationId="{12856E27-EFE4-77C1-D7F0-73381EE9F848}"/>
          </ac:picMkLst>
        </pc:picChg>
      </pc:sldChg>
      <pc:sldChg chg="add del">
        <pc:chgData name="Saulo Aires de Souza" userId="7d67cd5c-bf86-4775-9c92-2484b37828ee" providerId="ADAL" clId="{3D768111-0C07-48FB-B721-5D835885183C}" dt="2024-05-07T12:02:38.064" v="183" actId="47"/>
        <pc:sldMkLst>
          <pc:docMk/>
          <pc:sldMk cId="103063700" sldId="4529"/>
        </pc:sldMkLst>
      </pc:sldChg>
      <pc:sldChg chg="delSp modSp add ord">
        <pc:chgData name="Saulo Aires de Souza" userId="7d67cd5c-bf86-4775-9c92-2484b37828ee" providerId="ADAL" clId="{3D768111-0C07-48FB-B721-5D835885183C}" dt="2024-05-07T12:03:07.695" v="201" actId="478"/>
        <pc:sldMkLst>
          <pc:docMk/>
          <pc:sldMk cId="1144072791" sldId="4529"/>
        </pc:sldMkLst>
        <pc:spChg chg="mod">
          <ac:chgData name="Saulo Aires de Souza" userId="7d67cd5c-bf86-4775-9c92-2484b37828ee" providerId="ADAL" clId="{3D768111-0C07-48FB-B721-5D835885183C}" dt="2024-05-07T12:03:03.740" v="200" actId="20577"/>
          <ac:spMkLst>
            <pc:docMk/>
            <pc:sldMk cId="1144072791" sldId="4529"/>
            <ac:spMk id="440" creationId="{0040FA9A-5F61-10B4-901C-6F1F338D607D}"/>
          </ac:spMkLst>
        </pc:spChg>
        <pc:picChg chg="del">
          <ac:chgData name="Saulo Aires de Souza" userId="7d67cd5c-bf86-4775-9c92-2484b37828ee" providerId="ADAL" clId="{3D768111-0C07-48FB-B721-5D835885183C}" dt="2024-05-07T12:03:07.695" v="201" actId="478"/>
          <ac:picMkLst>
            <pc:docMk/>
            <pc:sldMk cId="1144072791" sldId="4529"/>
            <ac:picMk id="2050" creationId="{141F9411-07CB-65EE-BAF4-80D13D16CAFC}"/>
          </ac:picMkLst>
        </pc:picChg>
      </pc:sldChg>
      <pc:sldChg chg="addSp delSp modSp add mod ord">
        <pc:chgData name="Saulo Aires de Souza" userId="7d67cd5c-bf86-4775-9c92-2484b37828ee" providerId="ADAL" clId="{3D768111-0C07-48FB-B721-5D835885183C}" dt="2024-05-07T16:27:58.502" v="316" actId="1076"/>
        <pc:sldMkLst>
          <pc:docMk/>
          <pc:sldMk cId="414382491" sldId="4530"/>
        </pc:sldMkLst>
        <pc:spChg chg="add del mod">
          <ac:chgData name="Saulo Aires de Souza" userId="7d67cd5c-bf86-4775-9c92-2484b37828ee" providerId="ADAL" clId="{3D768111-0C07-48FB-B721-5D835885183C}" dt="2024-05-07T16:27:48.675" v="312" actId="1076"/>
          <ac:spMkLst>
            <pc:docMk/>
            <pc:sldMk cId="414382491" sldId="4530"/>
            <ac:spMk id="4" creationId="{B411BD84-1FDD-4D63-9B02-EC0F86791D29}"/>
          </ac:spMkLst>
        </pc:spChg>
        <pc:spChg chg="add del mod">
          <ac:chgData name="Saulo Aires de Souza" userId="7d67cd5c-bf86-4775-9c92-2484b37828ee" providerId="ADAL" clId="{3D768111-0C07-48FB-B721-5D835885183C}" dt="2024-05-07T16:27:52.428" v="313" actId="1076"/>
          <ac:spMkLst>
            <pc:docMk/>
            <pc:sldMk cId="414382491" sldId="4530"/>
            <ac:spMk id="11" creationId="{915AB849-0B41-A357-49CA-33AB01FF892A}"/>
          </ac:spMkLst>
        </pc:spChg>
        <pc:spChg chg="mod">
          <ac:chgData name="Saulo Aires de Souza" userId="7d67cd5c-bf86-4775-9c92-2484b37828ee" providerId="ADAL" clId="{3D768111-0C07-48FB-B721-5D835885183C}" dt="2024-05-07T16:27:30.216" v="304" actId="20577"/>
          <ac:spMkLst>
            <pc:docMk/>
            <pc:sldMk cId="414382491" sldId="4530"/>
            <ac:spMk id="16" creationId="{5EEC8EF7-01CA-7E4C-89B5-729F5FF3AEAB}"/>
          </ac:spMkLst>
        </pc:spChg>
        <pc:picChg chg="add del mod">
          <ac:chgData name="Saulo Aires de Souza" userId="7d67cd5c-bf86-4775-9c92-2484b37828ee" providerId="ADAL" clId="{3D768111-0C07-48FB-B721-5D835885183C}" dt="2024-05-07T16:19:50.883" v="240" actId="478"/>
          <ac:picMkLst>
            <pc:docMk/>
            <pc:sldMk cId="414382491" sldId="4530"/>
            <ac:picMk id="3" creationId="{394FD87B-2B92-230E-78BE-80A6D28CAC5B}"/>
          </ac:picMkLst>
        </pc:picChg>
        <pc:picChg chg="add mod">
          <ac:chgData name="Saulo Aires de Souza" userId="7d67cd5c-bf86-4775-9c92-2484b37828ee" providerId="ADAL" clId="{3D768111-0C07-48FB-B721-5D835885183C}" dt="2024-05-07T16:27:41.401" v="309" actId="1076"/>
          <ac:picMkLst>
            <pc:docMk/>
            <pc:sldMk cId="414382491" sldId="4530"/>
            <ac:picMk id="6" creationId="{CD02F255-960E-B121-774C-855F85DDAF68}"/>
          </ac:picMkLst>
        </pc:picChg>
        <pc:picChg chg="add mod">
          <ac:chgData name="Saulo Aires de Souza" userId="7d67cd5c-bf86-4775-9c92-2484b37828ee" providerId="ADAL" clId="{3D768111-0C07-48FB-B721-5D835885183C}" dt="2024-05-07T16:27:57.028" v="315" actId="1076"/>
          <ac:picMkLst>
            <pc:docMk/>
            <pc:sldMk cId="414382491" sldId="4530"/>
            <ac:picMk id="8" creationId="{254872DB-7632-2FB6-22DD-FEEA547F57A9}"/>
          </ac:picMkLst>
        </pc:picChg>
        <pc:picChg chg="add mod">
          <ac:chgData name="Saulo Aires de Souza" userId="7d67cd5c-bf86-4775-9c92-2484b37828ee" providerId="ADAL" clId="{3D768111-0C07-48FB-B721-5D835885183C}" dt="2024-05-07T16:27:58.502" v="316" actId="1076"/>
          <ac:picMkLst>
            <pc:docMk/>
            <pc:sldMk cId="414382491" sldId="4530"/>
            <ac:picMk id="10" creationId="{D4FCDC0B-04F0-1870-43A9-0B7E26717ABC}"/>
          </ac:picMkLst>
        </pc:picChg>
        <pc:picChg chg="add mod">
          <ac:chgData name="Saulo Aires de Souza" userId="7d67cd5c-bf86-4775-9c92-2484b37828ee" providerId="ADAL" clId="{3D768111-0C07-48FB-B721-5D835885183C}" dt="2024-05-07T16:27:11.741" v="288" actId="1076"/>
          <ac:picMkLst>
            <pc:docMk/>
            <pc:sldMk cId="414382491" sldId="4530"/>
            <ac:picMk id="13" creationId="{DB1E3084-3BC7-2989-4B17-6DD2172F70E5}"/>
          </ac:picMkLst>
        </pc:picChg>
        <pc:picChg chg="del">
          <ac:chgData name="Saulo Aires de Souza" userId="7d67cd5c-bf86-4775-9c92-2484b37828ee" providerId="ADAL" clId="{3D768111-0C07-48FB-B721-5D835885183C}" dt="2024-05-07T12:03:42.574" v="212" actId="478"/>
          <ac:picMkLst>
            <pc:docMk/>
            <pc:sldMk cId="414382491" sldId="4530"/>
            <ac:picMk id="17" creationId="{DB6BCB81-8FA5-EDD8-35A1-18DF196F5D56}"/>
          </ac:picMkLst>
        </pc:picChg>
        <pc:picChg chg="del">
          <ac:chgData name="Saulo Aires de Souza" userId="7d67cd5c-bf86-4775-9c92-2484b37828ee" providerId="ADAL" clId="{3D768111-0C07-48FB-B721-5D835885183C}" dt="2024-05-07T12:03:41.414" v="210" actId="478"/>
          <ac:picMkLst>
            <pc:docMk/>
            <pc:sldMk cId="414382491" sldId="4530"/>
            <ac:picMk id="19" creationId="{71999AC7-3AB4-C1DB-0A2D-F7EEF86A5BCE}"/>
          </ac:picMkLst>
        </pc:picChg>
        <pc:picChg chg="del">
          <ac:chgData name="Saulo Aires de Souza" userId="7d67cd5c-bf86-4775-9c92-2484b37828ee" providerId="ADAL" clId="{3D768111-0C07-48FB-B721-5D835885183C}" dt="2024-05-07T12:03:41.869" v="211" actId="478"/>
          <ac:picMkLst>
            <pc:docMk/>
            <pc:sldMk cId="414382491" sldId="4530"/>
            <ac:picMk id="21" creationId="{8A02FA65-3418-C6D4-1C21-F034E325F7E2}"/>
          </ac:picMkLst>
        </pc:picChg>
        <pc:picChg chg="del">
          <ac:chgData name="Saulo Aires de Souza" userId="7d67cd5c-bf86-4775-9c92-2484b37828ee" providerId="ADAL" clId="{3D768111-0C07-48FB-B721-5D835885183C}" dt="2024-05-07T12:04:02.894" v="226" actId="478"/>
          <ac:picMkLst>
            <pc:docMk/>
            <pc:sldMk cId="414382491" sldId="4530"/>
            <ac:picMk id="23" creationId="{420D511D-CA77-17E7-64E7-8DB0CC719ACC}"/>
          </ac:picMkLst>
        </pc:picChg>
      </pc:sldChg>
      <pc:sldChg chg="add del">
        <pc:chgData name="Saulo Aires de Souza" userId="7d67cd5c-bf86-4775-9c92-2484b37828ee" providerId="ADAL" clId="{3D768111-0C07-48FB-B721-5D835885183C}" dt="2024-05-07T16:29:09.917" v="339" actId="47"/>
        <pc:sldMkLst>
          <pc:docMk/>
          <pc:sldMk cId="3542350307" sldId="4531"/>
        </pc:sldMkLst>
      </pc:sldChg>
      <pc:sldChg chg="addSp delSp modSp add mod">
        <pc:chgData name="Saulo Aires de Souza" userId="7d67cd5c-bf86-4775-9c92-2484b37828ee" providerId="ADAL" clId="{3D768111-0C07-48FB-B721-5D835885183C}" dt="2024-05-07T16:29:06.729" v="337"/>
        <pc:sldMkLst>
          <pc:docMk/>
          <pc:sldMk cId="3552239993" sldId="4532"/>
        </pc:sldMkLst>
        <pc:spChg chg="del">
          <ac:chgData name="Saulo Aires de Souza" userId="7d67cd5c-bf86-4775-9c92-2484b37828ee" providerId="ADAL" clId="{3D768111-0C07-48FB-B721-5D835885183C}" dt="2024-05-07T16:21:02.628" v="252" actId="478"/>
          <ac:spMkLst>
            <pc:docMk/>
            <pc:sldMk cId="3552239993" sldId="4532"/>
            <ac:spMk id="4" creationId="{B411BD84-1FDD-4D63-9B02-EC0F86791D29}"/>
          </ac:spMkLst>
        </pc:spChg>
        <pc:spChg chg="del">
          <ac:chgData name="Saulo Aires de Souza" userId="7d67cd5c-bf86-4775-9c92-2484b37828ee" providerId="ADAL" clId="{3D768111-0C07-48FB-B721-5D835885183C}" dt="2024-05-07T16:21:04.010" v="253" actId="478"/>
          <ac:spMkLst>
            <pc:docMk/>
            <pc:sldMk cId="3552239993" sldId="4532"/>
            <ac:spMk id="11" creationId="{915AB849-0B41-A357-49CA-33AB01FF892A}"/>
          </ac:spMkLst>
        </pc:spChg>
        <pc:spChg chg="add mod">
          <ac:chgData name="Saulo Aires de Souza" userId="7d67cd5c-bf86-4775-9c92-2484b37828ee" providerId="ADAL" clId="{3D768111-0C07-48FB-B721-5D835885183C}" dt="2024-05-07T16:28:27.892" v="325" actId="20577"/>
          <ac:spMkLst>
            <pc:docMk/>
            <pc:sldMk cId="3552239993" sldId="4532"/>
            <ac:spMk id="13" creationId="{3CDA8FD4-2E3A-BD18-9269-F49A1D6B437D}"/>
          </ac:spMkLst>
        </pc:spChg>
        <pc:spChg chg="del">
          <ac:chgData name="Saulo Aires de Souza" userId="7d67cd5c-bf86-4775-9c92-2484b37828ee" providerId="ADAL" clId="{3D768111-0C07-48FB-B721-5D835885183C}" dt="2024-05-07T16:28:24.577" v="323" actId="478"/>
          <ac:spMkLst>
            <pc:docMk/>
            <pc:sldMk cId="3552239993" sldId="4532"/>
            <ac:spMk id="16" creationId="{5EEC8EF7-01CA-7E4C-89B5-729F5FF3AEAB}"/>
          </ac:spMkLst>
        </pc:spChg>
        <pc:picChg chg="add mod">
          <ac:chgData name="Saulo Aires de Souza" userId="7d67cd5c-bf86-4775-9c92-2484b37828ee" providerId="ADAL" clId="{3D768111-0C07-48FB-B721-5D835885183C}" dt="2024-05-07T16:28:18.570" v="322" actId="1076"/>
          <ac:picMkLst>
            <pc:docMk/>
            <pc:sldMk cId="3552239993" sldId="4532"/>
            <ac:picMk id="3" creationId="{DBCCD0E3-4D5F-06C9-66FE-836193773347}"/>
          </ac:picMkLst>
        </pc:picChg>
        <pc:picChg chg="del">
          <ac:chgData name="Saulo Aires de Souza" userId="7d67cd5c-bf86-4775-9c92-2484b37828ee" providerId="ADAL" clId="{3D768111-0C07-48FB-B721-5D835885183C}" dt="2024-05-07T16:22:30.505" v="254" actId="478"/>
          <ac:picMkLst>
            <pc:docMk/>
            <pc:sldMk cId="3552239993" sldId="4532"/>
            <ac:picMk id="6" creationId="{CD02F255-960E-B121-774C-855F85DDAF68}"/>
          </ac:picMkLst>
        </pc:picChg>
        <pc:picChg chg="add mod">
          <ac:chgData name="Saulo Aires de Souza" userId="7d67cd5c-bf86-4775-9c92-2484b37828ee" providerId="ADAL" clId="{3D768111-0C07-48FB-B721-5D835885183C}" dt="2024-05-07T16:28:16.184" v="321" actId="1076"/>
          <ac:picMkLst>
            <pc:docMk/>
            <pc:sldMk cId="3552239993" sldId="4532"/>
            <ac:picMk id="7" creationId="{AF7A3E51-80E6-FC47-02CC-D8A41F6A49D2}"/>
          </ac:picMkLst>
        </pc:picChg>
        <pc:picChg chg="del">
          <ac:chgData name="Saulo Aires de Souza" userId="7d67cd5c-bf86-4775-9c92-2484b37828ee" providerId="ADAL" clId="{3D768111-0C07-48FB-B721-5D835885183C}" dt="2024-05-07T16:22:34.386" v="256" actId="478"/>
          <ac:picMkLst>
            <pc:docMk/>
            <pc:sldMk cId="3552239993" sldId="4532"/>
            <ac:picMk id="8" creationId="{254872DB-7632-2FB6-22DD-FEEA547F57A9}"/>
          </ac:picMkLst>
        </pc:picChg>
        <pc:picChg chg="del">
          <ac:chgData name="Saulo Aires de Souza" userId="7d67cd5c-bf86-4775-9c92-2484b37828ee" providerId="ADAL" clId="{3D768111-0C07-48FB-B721-5D835885183C}" dt="2024-05-07T16:22:36.974" v="258" actId="478"/>
          <ac:picMkLst>
            <pc:docMk/>
            <pc:sldMk cId="3552239993" sldId="4532"/>
            <ac:picMk id="10" creationId="{D4FCDC0B-04F0-1870-43A9-0B7E26717ABC}"/>
          </ac:picMkLst>
        </pc:picChg>
        <pc:picChg chg="add mod">
          <ac:chgData name="Saulo Aires de Souza" userId="7d67cd5c-bf86-4775-9c92-2484b37828ee" providerId="ADAL" clId="{3D768111-0C07-48FB-B721-5D835885183C}" dt="2024-05-07T16:28:14.647" v="320" actId="1076"/>
          <ac:picMkLst>
            <pc:docMk/>
            <pc:sldMk cId="3552239993" sldId="4532"/>
            <ac:picMk id="12" creationId="{2299B368-00FD-871B-FFCB-8409322A8184}"/>
          </ac:picMkLst>
        </pc:picChg>
        <pc:picChg chg="add mod">
          <ac:chgData name="Saulo Aires de Souza" userId="7d67cd5c-bf86-4775-9c92-2484b37828ee" providerId="ADAL" clId="{3D768111-0C07-48FB-B721-5D835885183C}" dt="2024-05-07T16:29:06.729" v="337"/>
          <ac:picMkLst>
            <pc:docMk/>
            <pc:sldMk cId="3552239993" sldId="4532"/>
            <ac:picMk id="14" creationId="{23C86859-7284-CA27-8E04-1245072523ED}"/>
          </ac:picMkLst>
        </pc:picChg>
      </pc:sldChg>
      <pc:sldChg chg="addSp delSp modSp add mod">
        <pc:chgData name="Saulo Aires de Souza" userId="7d67cd5c-bf86-4775-9c92-2484b37828ee" providerId="ADAL" clId="{3D768111-0C07-48FB-B721-5D835885183C}" dt="2024-05-07T16:29:08.252" v="338"/>
        <pc:sldMkLst>
          <pc:docMk/>
          <pc:sldMk cId="3773948913" sldId="4533"/>
        </pc:sldMkLst>
        <pc:spChg chg="add mod">
          <ac:chgData name="Saulo Aires de Souza" userId="7d67cd5c-bf86-4775-9c92-2484b37828ee" providerId="ADAL" clId="{3D768111-0C07-48FB-B721-5D835885183C}" dt="2024-05-07T16:29:02.710" v="336" actId="20577"/>
          <ac:spMkLst>
            <pc:docMk/>
            <pc:sldMk cId="3773948913" sldId="4533"/>
            <ac:spMk id="10" creationId="{DA355259-2448-5690-D88D-9F40BAFFB2DF}"/>
          </ac:spMkLst>
        </pc:spChg>
        <pc:spChg chg="del">
          <ac:chgData name="Saulo Aires de Souza" userId="7d67cd5c-bf86-4775-9c92-2484b37828ee" providerId="ADAL" clId="{3D768111-0C07-48FB-B721-5D835885183C}" dt="2024-05-07T16:28:55.832" v="334" actId="478"/>
          <ac:spMkLst>
            <pc:docMk/>
            <pc:sldMk cId="3773948913" sldId="4533"/>
            <ac:spMk id="16" creationId="{5EEC8EF7-01CA-7E4C-89B5-729F5FF3AEAB}"/>
          </ac:spMkLst>
        </pc:spChg>
        <pc:picChg chg="del">
          <ac:chgData name="Saulo Aires de Souza" userId="7d67cd5c-bf86-4775-9c92-2484b37828ee" providerId="ADAL" clId="{3D768111-0C07-48FB-B721-5D835885183C}" dt="2024-05-07T16:23:30.441" v="269" actId="478"/>
          <ac:picMkLst>
            <pc:docMk/>
            <pc:sldMk cId="3773948913" sldId="4533"/>
            <ac:picMk id="3" creationId="{DBCCD0E3-4D5F-06C9-66FE-836193773347}"/>
          </ac:picMkLst>
        </pc:picChg>
        <pc:picChg chg="add mod">
          <ac:chgData name="Saulo Aires de Souza" userId="7d67cd5c-bf86-4775-9c92-2484b37828ee" providerId="ADAL" clId="{3D768111-0C07-48FB-B721-5D835885183C}" dt="2024-05-07T16:28:36.148" v="327" actId="1076"/>
          <ac:picMkLst>
            <pc:docMk/>
            <pc:sldMk cId="3773948913" sldId="4533"/>
            <ac:picMk id="4" creationId="{87AC817A-DEEE-F42D-91E3-7BA1BBE4A7AA}"/>
          </ac:picMkLst>
        </pc:picChg>
        <pc:picChg chg="add mod">
          <ac:chgData name="Saulo Aires de Souza" userId="7d67cd5c-bf86-4775-9c92-2484b37828ee" providerId="ADAL" clId="{3D768111-0C07-48FB-B721-5D835885183C}" dt="2024-05-07T16:28:48.988" v="333" actId="1076"/>
          <ac:picMkLst>
            <pc:docMk/>
            <pc:sldMk cId="3773948913" sldId="4533"/>
            <ac:picMk id="6" creationId="{B1997FE2-4560-06E2-892C-BEDE1E1A2127}"/>
          </ac:picMkLst>
        </pc:picChg>
        <pc:picChg chg="del">
          <ac:chgData name="Saulo Aires de Souza" userId="7d67cd5c-bf86-4775-9c92-2484b37828ee" providerId="ADAL" clId="{3D768111-0C07-48FB-B721-5D835885183C}" dt="2024-05-07T16:23:29.906" v="268" actId="478"/>
          <ac:picMkLst>
            <pc:docMk/>
            <pc:sldMk cId="3773948913" sldId="4533"/>
            <ac:picMk id="7" creationId="{AF7A3E51-80E6-FC47-02CC-D8A41F6A49D2}"/>
          </ac:picMkLst>
        </pc:picChg>
        <pc:picChg chg="add mod">
          <ac:chgData name="Saulo Aires de Souza" userId="7d67cd5c-bf86-4775-9c92-2484b37828ee" providerId="ADAL" clId="{3D768111-0C07-48FB-B721-5D835885183C}" dt="2024-05-07T16:28:47.434" v="332" actId="1076"/>
          <ac:picMkLst>
            <pc:docMk/>
            <pc:sldMk cId="3773948913" sldId="4533"/>
            <ac:picMk id="9" creationId="{1F1878DC-1608-B968-516B-8B915F7B6CE6}"/>
          </ac:picMkLst>
        </pc:picChg>
        <pc:picChg chg="add mod">
          <ac:chgData name="Saulo Aires de Souza" userId="7d67cd5c-bf86-4775-9c92-2484b37828ee" providerId="ADAL" clId="{3D768111-0C07-48FB-B721-5D835885183C}" dt="2024-05-07T16:29:08.252" v="338"/>
          <ac:picMkLst>
            <pc:docMk/>
            <pc:sldMk cId="3773948913" sldId="4533"/>
            <ac:picMk id="11" creationId="{593D3ABD-C4F7-720F-AB81-BD30BC2718B2}"/>
          </ac:picMkLst>
        </pc:picChg>
        <pc:picChg chg="del">
          <ac:chgData name="Saulo Aires de Souza" userId="7d67cd5c-bf86-4775-9c92-2484b37828ee" providerId="ADAL" clId="{3D768111-0C07-48FB-B721-5D835885183C}" dt="2024-05-07T16:23:30.896" v="270" actId="478"/>
          <ac:picMkLst>
            <pc:docMk/>
            <pc:sldMk cId="3773948913" sldId="4533"/>
            <ac:picMk id="12" creationId="{2299B368-00FD-871B-FFCB-8409322A81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857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127545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1465056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595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483512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3917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2962425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3332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3466150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096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3950383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1656129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2375244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2514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8024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>
            <a:extLst>
              <a:ext uri="{FF2B5EF4-FFF2-40B4-BE49-F238E27FC236}">
                <a16:creationId xmlns:a16="http://schemas.microsoft.com/office/drawing/2014/main" id="{D9BDD350-B57E-4673-8C1C-E4ABE0736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Espaço Reservado para Anotações 2">
            <a:extLst>
              <a:ext uri="{FF2B5EF4-FFF2-40B4-BE49-F238E27FC236}">
                <a16:creationId xmlns:a16="http://schemas.microsoft.com/office/drawing/2014/main" id="{958B15CB-67F5-4773-9A04-F447B5919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C01D461-4D2A-4124-9FB2-293EA45D93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036A82DF-5C91-4870-9A3E-1676065FE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 - O primeiro estudo que vou mostrar é uma análise que fazemos a respeito do grau de severidade de eventos climáticos (seja pra cheias ou secas) de determinado ano dentro do relatório de conjuntura. </a:t>
            </a:r>
          </a:p>
          <a:p>
            <a:r>
              <a:rPr lang="pt-BR" altLang="pt-BR"/>
              <a:t>Temos essa analise tanto para precipitação como para vazão. Utilizando para ambas 2 classificações, essa primeira é por meio dos quantis obtidos da distribuição empírica do historico cada estação (é utilizada INMET Brasilieiro) e essa segunda classificação é por meio do tempo de retorno do evento (chuva ou vazão) em relação ao seu histórico.</a:t>
            </a:r>
          </a:p>
          <a:p>
            <a:r>
              <a:rPr lang="pt-BR" altLang="pt-BR"/>
              <a:t> </a:t>
            </a:r>
          </a:p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C01D461-4D2A-4124-9FB2-293EA45D93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036A82DF-5C91-4870-9A3E-1676065FE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 - O primeiro estudo que vou mostrar é uma análise que fazemos a respeito do grau de severidade de eventos climáticos (seja pra cheias ou secas) de determinado ano dentro do relatório de conjuntura. </a:t>
            </a:r>
          </a:p>
          <a:p>
            <a:r>
              <a:rPr lang="pt-BR" altLang="pt-BR"/>
              <a:t>Temos essa analise tanto para precipitação como para vazão. Utilizando para ambas 2 classificações, essa primeira é por meio dos quantis obtidos da distribuição empírica do historico cada estação (é utilizada INMET Brasilieiro) e essa segunda classificação é por meio do tempo de retorno do evento (chuva ou vazão) em relação ao seu histórico.</a:t>
            </a:r>
          </a:p>
          <a:p>
            <a:r>
              <a:rPr lang="pt-BR" altLang="pt-BR"/>
              <a:t> </a:t>
            </a:r>
          </a:p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858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>
            <a:extLst>
              <a:ext uri="{FF2B5EF4-FFF2-40B4-BE49-F238E27FC236}">
                <a16:creationId xmlns:a16="http://schemas.microsoft.com/office/drawing/2014/main" id="{BD500A16-621D-4207-A6F4-7391DE548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5" name="Espaço Reservado para Anotações 2">
            <a:extLst>
              <a:ext uri="{FF2B5EF4-FFF2-40B4-BE49-F238E27FC236}">
                <a16:creationId xmlns:a16="http://schemas.microsoft.com/office/drawing/2014/main" id="{CA8C7410-0AA6-4C09-A65D-7A3C989E0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>
            <a:extLst>
              <a:ext uri="{FF2B5EF4-FFF2-40B4-BE49-F238E27FC236}">
                <a16:creationId xmlns:a16="http://schemas.microsoft.com/office/drawing/2014/main" id="{96930487-E7FF-4BBB-8D1D-FC2B44ACE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1" name="Espaço Reservado para Anotações 2">
            <a:extLst>
              <a:ext uri="{FF2B5EF4-FFF2-40B4-BE49-F238E27FC236}">
                <a16:creationId xmlns:a16="http://schemas.microsoft.com/office/drawing/2014/main" id="{48FF6996-2F74-4EB6-93C2-207B4BC5F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6242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CB77F-441D-16F6-930B-2391468E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D5B088B8-EFE4-AF6B-C29C-A84F4875F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6E3C4C2B-1D2C-EFED-1D79-159728F51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19141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2743076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C01D461-4D2A-4124-9FB2-293EA45D93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036A82DF-5C91-4870-9A3E-1676065FE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C01D461-4D2A-4124-9FB2-293EA45D93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036A82DF-5C91-4870-9A3E-1676065FE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170397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>
            <a:extLst>
              <a:ext uri="{FF2B5EF4-FFF2-40B4-BE49-F238E27FC236}">
                <a16:creationId xmlns:a16="http://schemas.microsoft.com/office/drawing/2014/main" id="{AF56439B-0319-411D-AFB4-9071C812F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5" name="Espaço Reservado para Anotações 2">
            <a:extLst>
              <a:ext uri="{FF2B5EF4-FFF2-40B4-BE49-F238E27FC236}">
                <a16:creationId xmlns:a16="http://schemas.microsoft.com/office/drawing/2014/main" id="{2CB17583-C0A5-405A-965C-6040831933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>
            <a:extLst>
              <a:ext uri="{FF2B5EF4-FFF2-40B4-BE49-F238E27FC236}">
                <a16:creationId xmlns:a16="http://schemas.microsoft.com/office/drawing/2014/main" id="{AF56439B-0319-411D-AFB4-9071C812F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5" name="Espaço Reservado para Anotações 2">
            <a:extLst>
              <a:ext uri="{FF2B5EF4-FFF2-40B4-BE49-F238E27FC236}">
                <a16:creationId xmlns:a16="http://schemas.microsoft.com/office/drawing/2014/main" id="{2CB17583-C0A5-405A-965C-6040831933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0832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>
            <a:extLst>
              <a:ext uri="{FF2B5EF4-FFF2-40B4-BE49-F238E27FC236}">
                <a16:creationId xmlns:a16="http://schemas.microsoft.com/office/drawing/2014/main" id="{6CF5EDE9-846E-453A-8626-CEE0B7955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Espaço Reservado para Anotações 2">
            <a:extLst>
              <a:ext uri="{FF2B5EF4-FFF2-40B4-BE49-F238E27FC236}">
                <a16:creationId xmlns:a16="http://schemas.microsoft.com/office/drawing/2014/main" id="{8615C3AE-F7E9-48D8-838F-F682F5170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B424F-756B-74EA-A8F8-A014CAC1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C8E3E8A6-C5B2-EC31-A5F2-0DFB6EF9D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43CD1F80-7A35-DD10-2813-EE3CAF210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347937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3D545-A2BF-D6A3-BB56-61007FBF4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9433661A-F749-06FF-E98C-318A2A6962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F455B84B-38B2-002F-3A92-E5EC10244E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42275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EF1EA-11A3-4F94-800A-0484F8105BA3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572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9560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B6D6B-57C2-725E-B360-D6B3108E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C23649B1-7002-C7B7-5E52-39DA5E32A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08BE3E91-FD87-3E2B-497B-EE497A0A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Esse slide apresenta gráficos que representam o range dos valores médios da Evapotranspiração (E0) e Precipitação (P) na região da bacia do Piancó-Piranhas-Açu, formado pelas projeções futuras dos diferentes </a:t>
            </a:r>
            <a:r>
              <a:rPr lang="pt-BR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MCGs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cenários de emissão.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Observa-se uma tendência muito convergente de aumento da Evapotranspiração (E0) e uma tendencia menos pronunciada de diminuição da precipitação. Observa-se que na medida que os cenários de emissão de GEE aumentam, há um aumento da intensidade e magnitude da tendencia crescente da E0 e decrescente da chuva. Isso implica a importância da mitigação na minimização dos impactos da mudança do clima. 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Essas tendencias impactam principalmente o setor agrícola da região do PPA. Principalmente pela maior necessidade hídrica das culturas devido ao aumento da E0 e uma menor quantidade de água verde (água das chuvas) disponível. 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Além disso, a elevação da temperatura e da ET0 poderá acarretar maior necessidade de ir­rigação, refrigeração, consumo humano e animal em determinados períodos e regiões, além de afetar a capa­cidade de reservação e o balanço hídrico;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BR" altLang="pt-BR" dirty="0"/>
          </a:p>
          <a:p>
            <a:endParaRPr lang="pt-BR" dirty="0"/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0288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16041081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26E6-08DA-3454-2394-B6FD512C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F53FB35-83BA-86E6-5120-BD7AEA656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22DB098D-A790-21B2-EF57-38756869F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Esse slide apresenta mapas de um mesmo modelo considerando os diferentes cenários de emissão (colunas) e períodos (linhas). Ele serve primeiro para mostrar o detalhamento e o refinamento espacial do estudo, mostrando que os resultados foram obtidos para cada um dos 4830 trechos da hidrografia da nossa base na bacia. 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 é bem representativo em mostrar que na medida que os cenários de emissão aumentam e o horizonte do estudo vai mais para o futuro a tendencia é de impactos mais intensos na diminuição da disponibilidade hídrica. Observa-se na escala de cores que mesmo a cor azul já é um sinal de diminuição de disponibilidade e na medida que vai tendendo para tons avermelhados implica numa diminuição ainda mais forte. Podendo chegar nesse cenário já em 2040 a diminuições da ordem de mais de 40% (cores verdes e amarelas nessa escala). Esse exemplo é bem representativo pois esse padrão ocorre em boa parte dos resultados dos diferentes </a:t>
            </a:r>
            <a:r>
              <a:rPr lang="pt-BR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MCGs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utilizados no estudo nessa bacia.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85272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956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B6D6B-57C2-725E-B360-D6B3108E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C23649B1-7002-C7B7-5E52-39DA5E32A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08BE3E91-FD87-3E2B-497B-EE497A0A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Esse slide apresenta gráficos que representam o range dos valores médios da Evapotranspiração (E0) e Precipitação (P) na região do estado do MS, formado pelas projeções futuras dos diferentes </a:t>
            </a:r>
            <a:r>
              <a:rPr lang="pt-BR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MCGs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cenários de emissão.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Observa-se uma tendência muito convergente de aumento da Evapotranspiração (E0) e uma tendencia menos pronunciada de diminuição da precipitação. Observa-se que na medida que os cenários de emissão de GEE aumentam, há um aumento da intensidade e magnitude da tendencia crescente da E0 e decrescente da chuva. Isso implica a importância da mitigação na minimização dos impactos da mudança do clima. 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Essas tendencias impactam principalmente o setor agrícola da região do PPA. Principalmente pela maior necessidade hídrica das culturas devido ao aumento da E0 e uma menor quantidade de água verde (água das chuvas) disponível. 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Além disso, a elevação da temperatura e da ET0 poderá acarretar maior necessidade de ir­rigação, refrigeração, consumo humano e animal em determinados períodos e regiões, além de afetar a capa­cidade de reservação e o balanço hídrico;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BR" altLang="pt-BR" dirty="0"/>
          </a:p>
          <a:p>
            <a:endParaRPr lang="pt-BR" dirty="0"/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138944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26E6-08DA-3454-2394-B6FD512C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F53FB35-83BA-86E6-5120-BD7AEA656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22DB098D-A790-21B2-EF57-38756869F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891903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26E6-08DA-3454-2394-B6FD512C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F53FB35-83BA-86E6-5120-BD7AEA656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22DB098D-A790-21B2-EF57-38756869F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85272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31670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26E6-08DA-3454-2394-B6FD512C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F53FB35-83BA-86E6-5120-BD7AEA656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22DB098D-A790-21B2-EF57-38756869F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03974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26E6-08DA-3454-2394-B6FD512C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F53FB35-83BA-86E6-5120-BD7AEA656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22DB098D-A790-21B2-EF57-38756869F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630961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26E6-08DA-3454-2394-B6FD512C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BF53FB35-83BA-86E6-5120-BD7AEA656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22DB098D-A790-21B2-EF57-38756869F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dirty="0"/>
              <a:t> 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254410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FA7E6-4EA4-78FB-910D-014EBEC2B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59EC461F-1CC4-C6C9-BA55-CCFB94EC09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E3266BD1-38BA-1FC3-A062-92DDA1FAF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6950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41136437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FA7E6-4EA4-78FB-910D-014EBEC2B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59EC461F-1CC4-C6C9-BA55-CCFB94EC09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E3266BD1-38BA-1FC3-A062-92DDA1FAF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213430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9AFB-4738-135B-9A2D-58711B00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7470C107-8515-604A-E9DE-08A6FF56B3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76CFA7D4-1A3B-31FF-DC9E-513161B8C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344629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9AFB-4738-135B-9A2D-58711B00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7470C107-8515-604A-E9DE-08A6FF56B3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76CFA7D4-1A3B-31FF-DC9E-513161B8C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680345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9AFB-4738-135B-9A2D-58711B00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7470C107-8515-604A-E9DE-08A6FF56B3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76CFA7D4-1A3B-31FF-DC9E-513161B8C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05538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404899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933402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272468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clima é um fator primordial dentro do ciclo hidrológico;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 consequência, a mudança climática afeta esse ciclo;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Entender o impacto da mudança do clima no ciclo hidrológico: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Figura a direita, de um modo geral e simplificado podemos dizer que com maiores temperaturas teremos mais evaporação da agua para atmosfera tanto dos oceanos como nas superfícies continentais. O ar mais aquecido consegue reter uma quantidade maior de água em forma de vapor (em relação a situação sem aquecimento global). Essa maior quantidade de vapor se materializa numa maior quantidade de agua precipitável e com maior intensidade. Essa precipitação mais intensa aumento o risco de cheias e inundações. Adicionalmente, uma parcela dessa agua que antes infiltrava no solo, devido a maior intensidade da precipitação, escoa diretamente, diminuindo a recarga das aguas subterrâneas  e da vazão de base que pereniza os rios e poços. Esse impacto associado como o aumento da temperatura/evaporação, aumento também o risco de secas, tornando-as mais frequentes. </a:t>
            </a:r>
          </a:p>
        </p:txBody>
      </p:sp>
    </p:spTree>
    <p:extLst>
      <p:ext uri="{BB962C8B-B14F-4D97-AF65-F5344CB8AC3E}">
        <p14:creationId xmlns:p14="http://schemas.microsoft.com/office/powerpoint/2010/main" val="223914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age"/>
          <p:cNvSpPr>
            <a:spLocks noGrp="1"/>
          </p:cNvSpPr>
          <p:nvPr>
            <p:ph type="pic" sz="half" idx="13"/>
          </p:nvPr>
        </p:nvSpPr>
        <p:spPr>
          <a:xfrm>
            <a:off x="1" y="1274616"/>
            <a:ext cx="6095999" cy="433647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mage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Image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4696691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mage"/>
          <p:cNvSpPr>
            <a:spLocks noGrp="1"/>
          </p:cNvSpPr>
          <p:nvPr>
            <p:ph type="pic" idx="13"/>
          </p:nvPr>
        </p:nvSpPr>
        <p:spPr>
          <a:xfrm>
            <a:off x="6841066" y="0"/>
            <a:ext cx="5350934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Image"/>
          <p:cNvSpPr>
            <a:spLocks noGrp="1"/>
          </p:cNvSpPr>
          <p:nvPr>
            <p:ph type="pic" idx="13"/>
          </p:nvPr>
        </p:nvSpPr>
        <p:spPr>
          <a:xfrm>
            <a:off x="6107290" y="0"/>
            <a:ext cx="608471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Image"/>
          <p:cNvSpPr>
            <a:spLocks noGrp="1"/>
          </p:cNvSpPr>
          <p:nvPr>
            <p:ph type="pic" sz="quarter" idx="13"/>
          </p:nvPr>
        </p:nvSpPr>
        <p:spPr>
          <a:xfrm>
            <a:off x="5855754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" name="Image"/>
          <p:cNvSpPr>
            <a:spLocks noGrp="1"/>
          </p:cNvSpPr>
          <p:nvPr>
            <p:ph type="pic" sz="quarter" idx="14"/>
          </p:nvPr>
        </p:nvSpPr>
        <p:spPr>
          <a:xfrm>
            <a:off x="7422225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1" name="Image"/>
          <p:cNvSpPr>
            <a:spLocks noGrp="1"/>
          </p:cNvSpPr>
          <p:nvPr>
            <p:ph type="pic" sz="quarter" idx="15"/>
          </p:nvPr>
        </p:nvSpPr>
        <p:spPr>
          <a:xfrm>
            <a:off x="8967754" y="373811"/>
            <a:ext cx="1448141" cy="144814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2" name="Image"/>
          <p:cNvSpPr>
            <a:spLocks noGrp="1"/>
          </p:cNvSpPr>
          <p:nvPr>
            <p:ph type="pic" sz="quarter" idx="16"/>
          </p:nvPr>
        </p:nvSpPr>
        <p:spPr>
          <a:xfrm>
            <a:off x="10528033" y="367810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3" name="Image"/>
          <p:cNvSpPr>
            <a:spLocks noGrp="1"/>
          </p:cNvSpPr>
          <p:nvPr>
            <p:ph type="pic" sz="quarter" idx="17"/>
          </p:nvPr>
        </p:nvSpPr>
        <p:spPr>
          <a:xfrm>
            <a:off x="5855754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" name="Image"/>
          <p:cNvSpPr>
            <a:spLocks noGrp="1"/>
          </p:cNvSpPr>
          <p:nvPr>
            <p:ph type="pic" sz="quarter" idx="18"/>
          </p:nvPr>
        </p:nvSpPr>
        <p:spPr>
          <a:xfrm>
            <a:off x="7422225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5" name="Image"/>
          <p:cNvSpPr>
            <a:spLocks noGrp="1"/>
          </p:cNvSpPr>
          <p:nvPr>
            <p:ph type="pic" sz="quarter" idx="19"/>
          </p:nvPr>
        </p:nvSpPr>
        <p:spPr>
          <a:xfrm>
            <a:off x="8967754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6" name="Image"/>
          <p:cNvSpPr>
            <a:spLocks noGrp="1"/>
          </p:cNvSpPr>
          <p:nvPr>
            <p:ph type="pic" sz="quarter" idx="20"/>
          </p:nvPr>
        </p:nvSpPr>
        <p:spPr>
          <a:xfrm>
            <a:off x="10528033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" name="Image"/>
          <p:cNvSpPr>
            <a:spLocks noGrp="1"/>
          </p:cNvSpPr>
          <p:nvPr>
            <p:ph type="pic" sz="quarter" idx="21"/>
          </p:nvPr>
        </p:nvSpPr>
        <p:spPr>
          <a:xfrm>
            <a:off x="4292248" y="1928403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8" name="Image"/>
          <p:cNvSpPr>
            <a:spLocks noGrp="1"/>
          </p:cNvSpPr>
          <p:nvPr>
            <p:ph type="pic" sz="quarter" idx="22"/>
          </p:nvPr>
        </p:nvSpPr>
        <p:spPr>
          <a:xfrm>
            <a:off x="5855754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9" name="Image"/>
          <p:cNvSpPr>
            <a:spLocks noGrp="1"/>
          </p:cNvSpPr>
          <p:nvPr>
            <p:ph type="pic" sz="quarter" idx="23"/>
          </p:nvPr>
        </p:nvSpPr>
        <p:spPr>
          <a:xfrm>
            <a:off x="7422225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0" name="Image"/>
          <p:cNvSpPr>
            <a:spLocks noGrp="1"/>
          </p:cNvSpPr>
          <p:nvPr>
            <p:ph type="pic" sz="quarter" idx="24"/>
          </p:nvPr>
        </p:nvSpPr>
        <p:spPr>
          <a:xfrm>
            <a:off x="8967754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1" name="Image"/>
          <p:cNvSpPr>
            <a:spLocks noGrp="1"/>
          </p:cNvSpPr>
          <p:nvPr>
            <p:ph type="pic" sz="quarter" idx="25"/>
          </p:nvPr>
        </p:nvSpPr>
        <p:spPr>
          <a:xfrm>
            <a:off x="10528033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2" name="Image"/>
          <p:cNvSpPr>
            <a:spLocks noGrp="1"/>
          </p:cNvSpPr>
          <p:nvPr>
            <p:ph type="pic" sz="quarter" idx="26"/>
          </p:nvPr>
        </p:nvSpPr>
        <p:spPr>
          <a:xfrm>
            <a:off x="4292248" y="3494999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3" name="Image"/>
          <p:cNvSpPr>
            <a:spLocks noGrp="1"/>
          </p:cNvSpPr>
          <p:nvPr>
            <p:ph type="pic" sz="quarter" idx="27"/>
          </p:nvPr>
        </p:nvSpPr>
        <p:spPr>
          <a:xfrm>
            <a:off x="4292248" y="367810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4" name="Image"/>
          <p:cNvSpPr>
            <a:spLocks noGrp="1"/>
          </p:cNvSpPr>
          <p:nvPr>
            <p:ph type="pic" sz="quarter" idx="28"/>
          </p:nvPr>
        </p:nvSpPr>
        <p:spPr>
          <a:xfrm>
            <a:off x="5855754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5" name="Image"/>
          <p:cNvSpPr>
            <a:spLocks noGrp="1"/>
          </p:cNvSpPr>
          <p:nvPr>
            <p:ph type="pic" sz="quarter" idx="29"/>
          </p:nvPr>
        </p:nvSpPr>
        <p:spPr>
          <a:xfrm>
            <a:off x="7422225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6" name="Image"/>
          <p:cNvSpPr>
            <a:spLocks noGrp="1"/>
          </p:cNvSpPr>
          <p:nvPr>
            <p:ph type="pic" sz="quarter" idx="30"/>
          </p:nvPr>
        </p:nvSpPr>
        <p:spPr>
          <a:xfrm>
            <a:off x="8967754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7" name="Image"/>
          <p:cNvSpPr>
            <a:spLocks noGrp="1"/>
          </p:cNvSpPr>
          <p:nvPr>
            <p:ph type="pic" sz="quarter" idx="31"/>
          </p:nvPr>
        </p:nvSpPr>
        <p:spPr>
          <a:xfrm>
            <a:off x="10528033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8" name="Image"/>
          <p:cNvSpPr>
            <a:spLocks noGrp="1"/>
          </p:cNvSpPr>
          <p:nvPr>
            <p:ph type="pic" sz="quarter" idx="32"/>
          </p:nvPr>
        </p:nvSpPr>
        <p:spPr>
          <a:xfrm>
            <a:off x="4292248" y="5061737"/>
            <a:ext cx="1448141" cy="14481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Image"/>
          <p:cNvSpPr>
            <a:spLocks noGrp="1"/>
          </p:cNvSpPr>
          <p:nvPr>
            <p:ph type="pic" idx="13"/>
          </p:nvPr>
        </p:nvSpPr>
        <p:spPr>
          <a:xfrm>
            <a:off x="6099585" y="0"/>
            <a:ext cx="609241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1.png" descr="imag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57" y="1647061"/>
            <a:ext cx="5088124" cy="4437217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Image"/>
          <p:cNvSpPr>
            <a:spLocks noGrp="1"/>
          </p:cNvSpPr>
          <p:nvPr>
            <p:ph type="pic" sz="quarter" idx="13"/>
          </p:nvPr>
        </p:nvSpPr>
        <p:spPr>
          <a:xfrm>
            <a:off x="6751635" y="1818289"/>
            <a:ext cx="4435368" cy="27185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2.png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0154" y="1046000"/>
            <a:ext cx="4783588" cy="476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Image"/>
          <p:cNvSpPr>
            <a:spLocks noGrp="1"/>
          </p:cNvSpPr>
          <p:nvPr>
            <p:ph type="pic" sz="quarter" idx="13"/>
          </p:nvPr>
        </p:nvSpPr>
        <p:spPr>
          <a:xfrm flipH="1">
            <a:off x="7614208" y="1207938"/>
            <a:ext cx="3595555" cy="30167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3.png" descr="imag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98" y="1200542"/>
            <a:ext cx="8486187" cy="565745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Image"/>
          <p:cNvSpPr>
            <a:spLocks noGrp="1"/>
          </p:cNvSpPr>
          <p:nvPr>
            <p:ph type="pic" sz="quarter" idx="13"/>
          </p:nvPr>
        </p:nvSpPr>
        <p:spPr>
          <a:xfrm rot="482347" flipH="1">
            <a:off x="7329906" y="1618098"/>
            <a:ext cx="3418561" cy="361457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mage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12192000" cy="27282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4.png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6" y="951345"/>
            <a:ext cx="3367314" cy="5269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4.png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46" y="951345"/>
            <a:ext cx="3367314" cy="526915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Image"/>
          <p:cNvSpPr>
            <a:spLocks noGrp="1"/>
          </p:cNvSpPr>
          <p:nvPr>
            <p:ph type="pic" sz="quarter" idx="13"/>
          </p:nvPr>
        </p:nvSpPr>
        <p:spPr>
          <a:xfrm>
            <a:off x="9446159" y="1759914"/>
            <a:ext cx="2075366" cy="362857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0" name="Image"/>
          <p:cNvSpPr>
            <a:spLocks noGrp="1"/>
          </p:cNvSpPr>
          <p:nvPr>
            <p:ph type="pic" sz="quarter" idx="14"/>
          </p:nvPr>
        </p:nvSpPr>
        <p:spPr>
          <a:xfrm>
            <a:off x="6700319" y="1759914"/>
            <a:ext cx="2075366" cy="362857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5.png" descr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13" y="1301750"/>
            <a:ext cx="4183462" cy="6591201"/>
          </a:xfrm>
          <a:prstGeom prst="rect">
            <a:avLst/>
          </a:prstGeom>
          <a:ln w="12700">
            <a:miter lim="400000"/>
          </a:ln>
          <a:effectLst>
            <a:outerShdw blurRad="177800" dist="1270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79" name="Image"/>
          <p:cNvSpPr>
            <a:spLocks noGrp="1"/>
          </p:cNvSpPr>
          <p:nvPr>
            <p:ph type="pic" sz="half" idx="13"/>
          </p:nvPr>
        </p:nvSpPr>
        <p:spPr>
          <a:xfrm>
            <a:off x="7044204" y="1848853"/>
            <a:ext cx="3737810" cy="55505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5.png" descr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21" y="1432379"/>
            <a:ext cx="2894383" cy="4560207"/>
          </a:xfrm>
          <a:prstGeom prst="rect">
            <a:avLst/>
          </a:prstGeom>
          <a:ln w="12700">
            <a:miter lim="400000"/>
          </a:ln>
          <a:effectLst>
            <a:outerShdw blurRad="177800" dist="1270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88" name="Image"/>
          <p:cNvSpPr>
            <a:spLocks noGrp="1"/>
          </p:cNvSpPr>
          <p:nvPr>
            <p:ph type="pic" sz="quarter" idx="13"/>
          </p:nvPr>
        </p:nvSpPr>
        <p:spPr>
          <a:xfrm>
            <a:off x="7936286" y="1759708"/>
            <a:ext cx="2586053" cy="38402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6.png" descr="image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33" y="1564517"/>
            <a:ext cx="8344654" cy="466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Image"/>
          <p:cNvSpPr>
            <a:spLocks noGrp="1"/>
          </p:cNvSpPr>
          <p:nvPr>
            <p:ph type="pic" sz="half" idx="13"/>
          </p:nvPr>
        </p:nvSpPr>
        <p:spPr>
          <a:xfrm>
            <a:off x="7377193" y="1921790"/>
            <a:ext cx="5176435" cy="325464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age7.png" descr="image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2266" y="952543"/>
            <a:ext cx="7217948" cy="5774358"/>
          </a:xfrm>
          <a:prstGeom prst="rect">
            <a:avLst/>
          </a:prstGeom>
          <a:ln w="12700">
            <a:miter lim="400000"/>
          </a:ln>
          <a:effectLst>
            <a:outerShdw blurRad="1651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06" name="Image"/>
          <p:cNvSpPr>
            <a:spLocks noGrp="1"/>
          </p:cNvSpPr>
          <p:nvPr>
            <p:ph type="pic" sz="quarter" idx="13"/>
          </p:nvPr>
        </p:nvSpPr>
        <p:spPr>
          <a:xfrm flipH="1">
            <a:off x="7693952" y="2400867"/>
            <a:ext cx="3474790" cy="23622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Image"/>
          <p:cNvSpPr>
            <a:spLocks noGrp="1"/>
          </p:cNvSpPr>
          <p:nvPr>
            <p:ph type="pic" sz="quarter" idx="13"/>
          </p:nvPr>
        </p:nvSpPr>
        <p:spPr>
          <a:xfrm>
            <a:off x="1758937" y="4172672"/>
            <a:ext cx="1659868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5" name="Image"/>
          <p:cNvSpPr>
            <a:spLocks noGrp="1"/>
          </p:cNvSpPr>
          <p:nvPr>
            <p:ph type="pic" sz="quarter" idx="14"/>
          </p:nvPr>
        </p:nvSpPr>
        <p:spPr>
          <a:xfrm>
            <a:off x="5266066" y="4172672"/>
            <a:ext cx="1659869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6" name="Image"/>
          <p:cNvSpPr>
            <a:spLocks noGrp="1"/>
          </p:cNvSpPr>
          <p:nvPr>
            <p:ph type="pic" sz="quarter" idx="15"/>
          </p:nvPr>
        </p:nvSpPr>
        <p:spPr>
          <a:xfrm>
            <a:off x="8773194" y="4172672"/>
            <a:ext cx="1659869" cy="16609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9E7E08-9CBD-4DDD-9E4C-0E1F79130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54868-8C5F-4B9A-B8F4-D9E824A3B5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337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-1" y="1778000"/>
            <a:ext cx="5080000" cy="5080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" name="Image"/>
          <p:cNvSpPr>
            <a:spLocks noGrp="1"/>
          </p:cNvSpPr>
          <p:nvPr>
            <p:ph type="pic" sz="half" idx="14"/>
          </p:nvPr>
        </p:nvSpPr>
        <p:spPr>
          <a:xfrm rot="10800000">
            <a:off x="7112000" y="0"/>
            <a:ext cx="5080000" cy="50799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5391649" y="0"/>
            <a:ext cx="3254921" cy="34209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" name="Image"/>
          <p:cNvSpPr>
            <a:spLocks noGrp="1"/>
          </p:cNvSpPr>
          <p:nvPr>
            <p:ph type="pic" sz="quarter" idx="14"/>
          </p:nvPr>
        </p:nvSpPr>
        <p:spPr>
          <a:xfrm>
            <a:off x="8646569" y="3420931"/>
            <a:ext cx="3230621" cy="34532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>
            <a:spLocks noGrp="1"/>
          </p:cNvSpPr>
          <p:nvPr>
            <p:ph type="pic" idx="13"/>
          </p:nvPr>
        </p:nvSpPr>
        <p:spPr>
          <a:xfrm>
            <a:off x="0" y="2698954"/>
            <a:ext cx="12192000" cy="415904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"/>
          <p:cNvSpPr>
            <a:spLocks noGrp="1"/>
          </p:cNvSpPr>
          <p:nvPr>
            <p:ph type="pic" sz="quarter" idx="13"/>
          </p:nvPr>
        </p:nvSpPr>
        <p:spPr>
          <a:xfrm>
            <a:off x="4056717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Image"/>
          <p:cNvSpPr>
            <a:spLocks noGrp="1"/>
          </p:cNvSpPr>
          <p:nvPr>
            <p:ph type="pic" sz="quarter" idx="14"/>
          </p:nvPr>
        </p:nvSpPr>
        <p:spPr>
          <a:xfrm>
            <a:off x="6984564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quarter" idx="15"/>
          </p:nvPr>
        </p:nvSpPr>
        <p:spPr>
          <a:xfrm>
            <a:off x="9912411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sz="quarter" idx="16"/>
          </p:nvPr>
        </p:nvSpPr>
        <p:spPr>
          <a:xfrm>
            <a:off x="4056717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8" name="Image"/>
          <p:cNvSpPr>
            <a:spLocks noGrp="1"/>
          </p:cNvSpPr>
          <p:nvPr>
            <p:ph type="pic" sz="quarter" idx="17"/>
          </p:nvPr>
        </p:nvSpPr>
        <p:spPr>
          <a:xfrm>
            <a:off x="6984564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quarter" idx="18"/>
          </p:nvPr>
        </p:nvSpPr>
        <p:spPr>
          <a:xfrm>
            <a:off x="9912411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quarter" idx="19"/>
          </p:nvPr>
        </p:nvSpPr>
        <p:spPr>
          <a:xfrm>
            <a:off x="1033683" y="400612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Image"/>
          <p:cNvSpPr>
            <a:spLocks noGrp="1"/>
          </p:cNvSpPr>
          <p:nvPr>
            <p:ph type="pic" sz="quarter" idx="20"/>
          </p:nvPr>
        </p:nvSpPr>
        <p:spPr>
          <a:xfrm>
            <a:off x="1033683" y="1107067"/>
            <a:ext cx="1160743" cy="11607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mage"/>
          <p:cNvSpPr>
            <a:spLocks noGrp="1"/>
          </p:cNvSpPr>
          <p:nvPr>
            <p:ph type="pic" sz="half" idx="13"/>
          </p:nvPr>
        </p:nvSpPr>
        <p:spPr>
          <a:xfrm>
            <a:off x="3327400" y="-2"/>
            <a:ext cx="4102100" cy="68326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mage"/>
          <p:cNvSpPr>
            <a:spLocks noGrp="1"/>
          </p:cNvSpPr>
          <p:nvPr>
            <p:ph type="pic" sz="quarter" idx="13"/>
          </p:nvPr>
        </p:nvSpPr>
        <p:spPr>
          <a:xfrm>
            <a:off x="6478940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7" name="Image"/>
          <p:cNvSpPr>
            <a:spLocks noGrp="1"/>
          </p:cNvSpPr>
          <p:nvPr>
            <p:ph type="pic" sz="quarter" idx="14"/>
          </p:nvPr>
        </p:nvSpPr>
        <p:spPr>
          <a:xfrm>
            <a:off x="3777324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8" name="Image"/>
          <p:cNvSpPr>
            <a:spLocks noGrp="1"/>
          </p:cNvSpPr>
          <p:nvPr>
            <p:ph type="pic" sz="quarter" idx="15"/>
          </p:nvPr>
        </p:nvSpPr>
        <p:spPr>
          <a:xfrm>
            <a:off x="9180555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9" name="Image"/>
          <p:cNvSpPr>
            <a:spLocks noGrp="1"/>
          </p:cNvSpPr>
          <p:nvPr>
            <p:ph type="pic" sz="quarter" idx="16"/>
          </p:nvPr>
        </p:nvSpPr>
        <p:spPr>
          <a:xfrm>
            <a:off x="1075707" y="2196146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0" name="Image"/>
          <p:cNvSpPr>
            <a:spLocks noGrp="1"/>
          </p:cNvSpPr>
          <p:nvPr>
            <p:ph type="pic" sz="quarter" idx="17"/>
          </p:nvPr>
        </p:nvSpPr>
        <p:spPr>
          <a:xfrm>
            <a:off x="6478940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1" name="Image"/>
          <p:cNvSpPr>
            <a:spLocks noGrp="1"/>
          </p:cNvSpPr>
          <p:nvPr>
            <p:ph type="pic" sz="quarter" idx="18"/>
          </p:nvPr>
        </p:nvSpPr>
        <p:spPr>
          <a:xfrm>
            <a:off x="3777324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2" name="Image"/>
          <p:cNvSpPr>
            <a:spLocks noGrp="1"/>
          </p:cNvSpPr>
          <p:nvPr>
            <p:ph type="pic" sz="quarter" idx="19"/>
          </p:nvPr>
        </p:nvSpPr>
        <p:spPr>
          <a:xfrm>
            <a:off x="9180555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3" name="Image"/>
          <p:cNvSpPr>
            <a:spLocks noGrp="1"/>
          </p:cNvSpPr>
          <p:nvPr>
            <p:ph type="pic" sz="quarter" idx="20"/>
          </p:nvPr>
        </p:nvSpPr>
        <p:spPr>
          <a:xfrm>
            <a:off x="1075707" y="4364159"/>
            <a:ext cx="1771171" cy="17711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5427405" y="0"/>
            <a:ext cx="6764595" cy="6858000"/>
          </a:xfrm>
          <a:prstGeom prst="rect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Image"/>
          <p:cNvSpPr>
            <a:spLocks noGrp="1"/>
          </p:cNvSpPr>
          <p:nvPr>
            <p:ph type="pic" sz="quarter" idx="13"/>
          </p:nvPr>
        </p:nvSpPr>
        <p:spPr>
          <a:xfrm>
            <a:off x="9699684" y="45138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3" name="Image"/>
          <p:cNvSpPr>
            <a:spLocks noGrp="1"/>
          </p:cNvSpPr>
          <p:nvPr>
            <p:ph type="pic" sz="quarter" idx="14"/>
          </p:nvPr>
        </p:nvSpPr>
        <p:spPr>
          <a:xfrm>
            <a:off x="6150855" y="5514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4" name="Image"/>
          <p:cNvSpPr>
            <a:spLocks noGrp="1"/>
          </p:cNvSpPr>
          <p:nvPr>
            <p:ph type="pic" sz="quarter" idx="15"/>
          </p:nvPr>
        </p:nvSpPr>
        <p:spPr>
          <a:xfrm>
            <a:off x="9699684" y="5514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5" name="Image"/>
          <p:cNvSpPr>
            <a:spLocks noGrp="1"/>
          </p:cNvSpPr>
          <p:nvPr>
            <p:ph type="pic" sz="quarter" idx="16"/>
          </p:nvPr>
        </p:nvSpPr>
        <p:spPr>
          <a:xfrm>
            <a:off x="7842281" y="2532697"/>
            <a:ext cx="1798412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6" name="Image"/>
          <p:cNvSpPr>
            <a:spLocks noGrp="1"/>
          </p:cNvSpPr>
          <p:nvPr>
            <p:ph type="pic" sz="quarter" idx="17"/>
          </p:nvPr>
        </p:nvSpPr>
        <p:spPr>
          <a:xfrm>
            <a:off x="6150855" y="4513898"/>
            <a:ext cx="1798413" cy="17984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037580"/>
            <a:ext cx="28448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63" r:id="rId5"/>
    <p:sldLayoutId id="2147483664" r:id="rId6"/>
    <p:sldLayoutId id="2147483665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723900" marR="0" indent="-2667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234439" marR="0" indent="-320039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27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1844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6416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0988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5560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013200" marR="0" indent="-355600" algn="l" defTabSz="91440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jpeg"/><Relationship Id="rId3" Type="http://schemas.openxmlformats.org/officeDocument/2006/relationships/image" Target="../media/image52.jpeg"/><Relationship Id="rId21" Type="http://schemas.openxmlformats.org/officeDocument/2006/relationships/image" Target="../media/image70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5.pn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2.jpeg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1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1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2.jpeg"/><Relationship Id="rId9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71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38.png"/><Relationship Id="rId4" Type="http://schemas.openxmlformats.org/officeDocument/2006/relationships/image" Target="../media/image72.jpeg"/><Relationship Id="rId9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4.png"/><Relationship Id="rId4" Type="http://schemas.openxmlformats.org/officeDocument/2006/relationships/image" Target="../media/image12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57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New-ID-ANA-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Título principal"/>
          <p:cNvSpPr txBox="1"/>
          <p:nvPr/>
        </p:nvSpPr>
        <p:spPr>
          <a:xfrm>
            <a:off x="110223" y="146681"/>
            <a:ext cx="7788891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dirty="0"/>
              <a:t>Impacto da Mudança Climática nos Recursos Hídricos do Brasil – </a:t>
            </a:r>
            <a:r>
              <a:rPr lang="pt-BR" sz="3600" b="1" dirty="0"/>
              <a:t>recorte da bacia hidrográfica do Rio Paranapanema</a:t>
            </a:r>
            <a:endParaRPr sz="3600" b="1" dirty="0"/>
          </a:p>
        </p:txBody>
      </p:sp>
      <p:sp>
        <p:nvSpPr>
          <p:cNvPr id="4" name="Título principal">
            <a:extLst>
              <a:ext uri="{FF2B5EF4-FFF2-40B4-BE49-F238E27FC236}">
                <a16:creationId xmlns:a16="http://schemas.microsoft.com/office/drawing/2014/main" id="{D02E848F-04A5-C678-8423-1AA6FA0EF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398722"/>
            <a:ext cx="7788890" cy="3377335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3600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Regular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Regular"/>
              </a:rPr>
              <a:t>Saulo Aires de Souza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Regular"/>
              </a:rPr>
              <a:t>Cássio Guilherme Rampinelli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3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Regular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solidFill>
                  <a:schemeClr val="accent2"/>
                </a:solidFill>
                <a:latin typeface="Montserrat Regular"/>
              </a:rPr>
              <a:t>Coordenação de Mudanças Climáticas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>
                <a:solidFill>
                  <a:schemeClr val="accent2"/>
                </a:solidFill>
                <a:latin typeface="Montserrat Regular"/>
              </a:rPr>
              <a:t>Superintendência de Estudos Hídricos e Socioeconômicos (SHE)</a:t>
            </a:r>
          </a:p>
          <a:p>
            <a:pPr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spc="600" dirty="0">
                <a:solidFill>
                  <a:srgbClr val="D6D5D5"/>
                </a:solidFill>
                <a:latin typeface="Montserrat Light"/>
                <a:sym typeface="Montserrat Light"/>
              </a:rPr>
              <a:t>Presidente Prudente, 07/05/2024</a:t>
            </a:r>
            <a:endParaRPr lang="pt-BR" altLang="pt-BR" sz="5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Regular"/>
              <a:ea typeface="Montserrat Regular"/>
              <a:cs typeface="Montserrat Regular"/>
            </a:endParaRPr>
          </a:p>
        </p:txBody>
      </p:sp>
      <p:pic>
        <p:nvPicPr>
          <p:cNvPr id="6" name="Imagem 5" descr="Uma imagem contendo Código QR&#10;&#10;Descrição gerada automaticamente">
            <a:extLst>
              <a:ext uri="{FF2B5EF4-FFF2-40B4-BE49-F238E27FC236}">
                <a16:creationId xmlns:a16="http://schemas.microsoft.com/office/drawing/2014/main" id="{B50FEF19-9016-AA81-4EB2-0A77A2CEB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58" y="0"/>
            <a:ext cx="4081942" cy="40819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0E591F-5E8C-99A4-35C6-387DA6B5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09" y="57347"/>
            <a:ext cx="8364682" cy="30738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830539D-3A07-9BA4-6337-2B2E7503A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018" y="3042482"/>
            <a:ext cx="7865918" cy="38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81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4F1B3B-F2E2-B052-89E5-B65A471E0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17" y="0"/>
            <a:ext cx="10126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3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5413663" y="4918001"/>
            <a:ext cx="6676324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CIÊNCIA “PERCEBEU” A MUDANÇA CLIMÁTICA?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566809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olion: Climatologista publica contraponto de estudo que afirma que área  de... - Notícias Agrícolas">
            <a:extLst>
              <a:ext uri="{FF2B5EF4-FFF2-40B4-BE49-F238E27FC236}">
                <a16:creationId xmlns:a16="http://schemas.microsoft.com/office/drawing/2014/main" id="{5A625476-4256-E29E-6FA7-C258DE92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4" y="205538"/>
            <a:ext cx="5800725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0020FDD-86FA-F741-C152-10C2FAD9D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616" y="85292"/>
            <a:ext cx="5522384" cy="475892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F0A04A2-7407-7D52-46D2-EF1439E3D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1" y="4783681"/>
            <a:ext cx="4167848" cy="2074319"/>
          </a:xfrm>
          <a:prstGeom prst="rect">
            <a:avLst/>
          </a:prstGeom>
        </p:spPr>
      </p:pic>
      <p:pic>
        <p:nvPicPr>
          <p:cNvPr id="14340" name="Picture 4" descr="Climate Change Supercomputer | Elektor Magazine">
            <a:extLst>
              <a:ext uri="{FF2B5EF4-FFF2-40B4-BE49-F238E27FC236}">
                <a16:creationId xmlns:a16="http://schemas.microsoft.com/office/drawing/2014/main" id="{A6CD172F-E01A-B326-7C2C-054C855D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72" y="4837397"/>
            <a:ext cx="3306041" cy="19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2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68F6278-A557-5830-1ECA-4100BC439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18" y="1273751"/>
            <a:ext cx="9386548" cy="50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6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8F77D0F-84F3-F581-71F6-84D6BB40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26" y="205906"/>
            <a:ext cx="8472747" cy="64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580455-D5D4-39FC-229C-68064692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5"/>
            <a:ext cx="12192000" cy="67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7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5413663" y="4918001"/>
            <a:ext cx="6676324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SOCIEDADE GLOBAL LIDA COM AMUDANÇA CLIMÁTICA?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9138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587C2F-17C6-A10F-8FF0-A89B54E4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98" y="249382"/>
            <a:ext cx="7250146" cy="378532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EB1B28-3BBD-482F-1DD4-040013626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8745" r="4851" b="10005"/>
          <a:stretch/>
        </p:blipFill>
        <p:spPr bwMode="auto">
          <a:xfrm>
            <a:off x="6096000" y="3730325"/>
            <a:ext cx="5829300" cy="287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2E2FB7-2FB3-D381-95DB-240FBAA87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83" y="4946153"/>
            <a:ext cx="5678253" cy="1307442"/>
          </a:xfrm>
          <a:prstGeom prst="rect">
            <a:avLst/>
          </a:prstGeom>
        </p:spPr>
      </p:pic>
      <p:pic>
        <p:nvPicPr>
          <p:cNvPr id="18434" name="Picture 2" descr="IPCC | Facebook">
            <a:extLst>
              <a:ext uri="{FF2B5EF4-FFF2-40B4-BE49-F238E27FC236}">
                <a16:creationId xmlns:a16="http://schemas.microsoft.com/office/drawing/2014/main" id="{8AB854AF-DEBC-6798-D32E-BD0DEFFD3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20" y="249382"/>
            <a:ext cx="3272704" cy="327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44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5515676" y="5447938"/>
            <a:ext cx="6676324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 OS RISCOS DA MUDANÇA CLIMÁTICA?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03852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6787850" y="5226784"/>
            <a:ext cx="5260573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 BÁSICOS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429280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ovo relatório do IPCC 1,5° x 2,0°: mais esforços para ação climática |  Ecosfera 21 - Sustentabilidade e Inovação">
            <a:extLst>
              <a:ext uri="{FF2B5EF4-FFF2-40B4-BE49-F238E27FC236}">
                <a16:creationId xmlns:a16="http://schemas.microsoft.com/office/drawing/2014/main" id="{B3BA4D69-C6F2-34E3-ADFA-6AE9C8F4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20" y="0"/>
            <a:ext cx="9549534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23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5413663" y="4918001"/>
            <a:ext cx="6676324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 CLIMÁTICA E RECURSOS HÍDRICOS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089B529-8BD6-BCCC-D8D3-07DE715FC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055" y="150120"/>
            <a:ext cx="3294779" cy="50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774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a&#10;&#10;Descrição gerada automaticamente">
            <a:extLst>
              <a:ext uri="{FF2B5EF4-FFF2-40B4-BE49-F238E27FC236}">
                <a16:creationId xmlns:a16="http://schemas.microsoft.com/office/drawing/2014/main" id="{7121E8D5-A9BE-7E1C-E933-1D30B9BEA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28"/>
          <a:stretch/>
        </p:blipFill>
        <p:spPr bwMode="auto">
          <a:xfrm>
            <a:off x="1271464" y="400017"/>
            <a:ext cx="6164983" cy="60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FC47CE1-7D03-6F01-EEDD-23A00283C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238155"/>
            <a:ext cx="3384376" cy="62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1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ta para baixo 5"/>
          <p:cNvSpPr/>
          <p:nvPr/>
        </p:nvSpPr>
        <p:spPr>
          <a:xfrm>
            <a:off x="-31348" y="3448050"/>
            <a:ext cx="601114" cy="381000"/>
          </a:xfrm>
          <a:prstGeom prst="down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821531" hangingPunct="0"/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Seta para baixo 7"/>
          <p:cNvSpPr/>
          <p:nvPr/>
        </p:nvSpPr>
        <p:spPr>
          <a:xfrm rot="10800000">
            <a:off x="8179202" y="19050"/>
            <a:ext cx="601114" cy="381000"/>
          </a:xfrm>
          <a:prstGeom prst="down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 defTabSz="821531" hangingPunct="0"/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882543-109F-4EC1-8599-84D3C637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1" y="474355"/>
            <a:ext cx="3286125" cy="64293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B1330A-F13A-4444-A016-965C88AF2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530" y="692126"/>
            <a:ext cx="2702178" cy="61372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EC18693-D873-45B7-9DD9-13EF478B9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874" y="692126"/>
            <a:ext cx="2662081" cy="60182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57C448-A429-48A5-90E4-1EDB1EAAE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696" y="2636912"/>
            <a:ext cx="2279586" cy="2888927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8CFA82B1-5AEB-488B-9A80-4C1B601A2D01}"/>
              </a:ext>
            </a:extLst>
          </p:cNvPr>
          <p:cNvSpPr txBox="1">
            <a:spLocks/>
          </p:cNvSpPr>
          <p:nvPr/>
        </p:nvSpPr>
        <p:spPr bwMode="auto">
          <a:xfrm>
            <a:off x="439048" y="11430"/>
            <a:ext cx="117373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pt-BR" altLang="pt-BR" sz="2800" b="1" dirty="0">
                <a:solidFill>
                  <a:srgbClr val="233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Regular"/>
                <a:ea typeface="Montserrat Regular"/>
                <a:cs typeface="Montserrat Regular"/>
                <a:sym typeface="Montserrat Regular"/>
              </a:rPr>
              <a:t>Mudança Climática – Por que aumento os eventos extremos?</a:t>
            </a:r>
          </a:p>
        </p:txBody>
      </p:sp>
    </p:spTree>
    <p:extLst>
      <p:ext uri="{BB962C8B-B14F-4D97-AF65-F5344CB8AC3E}">
        <p14:creationId xmlns:p14="http://schemas.microsoft.com/office/powerpoint/2010/main" val="3187965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8EFF801-A87F-0E18-E864-6BA894504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29" y="0"/>
            <a:ext cx="10104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4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F9F4AE-479E-C036-736D-99BAB7069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4" y="0"/>
            <a:ext cx="12164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6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5403272" y="4149074"/>
            <a:ext cx="6676324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 CLIMÁTICA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RECURSOS HÍDRICOS</a:t>
            </a:r>
          </a:p>
          <a:p>
            <a:r>
              <a:rPr lang="pt-B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estamos lidando?</a:t>
            </a:r>
            <a:endParaRPr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8965" y="5573051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8" name="Picture 2" descr="Impactos das mudanças climáticas são evidentes nos recursos hídricos -  CBH-BT">
            <a:extLst>
              <a:ext uri="{FF2B5EF4-FFF2-40B4-BE49-F238E27FC236}">
                <a16:creationId xmlns:a16="http://schemas.microsoft.com/office/drawing/2014/main" id="{914399B2-0125-2BC4-B2E1-2A7DF349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4" y="93533"/>
            <a:ext cx="3260078" cy="244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FF744DD-4C87-03F7-9993-CB0CA58B3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65" y="2682674"/>
            <a:ext cx="3787399" cy="28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700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C6ACF17-C4F9-4C14-8F5A-449CFA673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 bwMode="auto">
          <a:xfrm>
            <a:off x="0" y="0"/>
            <a:ext cx="5156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" name="Agrupar 5">
            <a:extLst>
              <a:ext uri="{FF2B5EF4-FFF2-40B4-BE49-F238E27FC236}">
                <a16:creationId xmlns:a16="http://schemas.microsoft.com/office/drawing/2014/main" id="{E5C97DB1-270E-4D9A-90B4-04994D4686E8}"/>
              </a:ext>
            </a:extLst>
          </p:cNvPr>
          <p:cNvGrpSpPr>
            <a:grpSpLocks/>
          </p:cNvGrpSpPr>
          <p:nvPr/>
        </p:nvGrpSpPr>
        <p:grpSpPr bwMode="auto">
          <a:xfrm>
            <a:off x="67579" y="160021"/>
            <a:ext cx="5021041" cy="4184692"/>
            <a:chOff x="470882" y="3261391"/>
            <a:chExt cx="2909415" cy="2421191"/>
          </a:xfrm>
        </p:grpSpPr>
        <p:pic>
          <p:nvPicPr>
            <p:cNvPr id="21" name="Imagem 3">
              <a:extLst>
                <a:ext uri="{FF2B5EF4-FFF2-40B4-BE49-F238E27FC236}">
                  <a16:creationId xmlns:a16="http://schemas.microsoft.com/office/drawing/2014/main" id="{1A224F9A-07D9-43CE-896B-EBA41A957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82" y="3261391"/>
              <a:ext cx="2909415" cy="242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FA6CA610-C43A-42DC-95DF-88D4F9B524E2}"/>
                </a:ext>
              </a:extLst>
            </p:cNvPr>
            <p:cNvSpPr/>
            <p:nvPr/>
          </p:nvSpPr>
          <p:spPr>
            <a:xfrm>
              <a:off x="3089429" y="3346882"/>
              <a:ext cx="240273" cy="230819"/>
            </a:xfrm>
            <a:prstGeom prst="round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23" name="TÍTULO…">
            <a:extLst>
              <a:ext uri="{FF2B5EF4-FFF2-40B4-BE49-F238E27FC236}">
                <a16:creationId xmlns:a16="http://schemas.microsoft.com/office/drawing/2014/main" id="{901F0282-0D1B-4AB5-8F67-7EF9817C1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6240"/>
            <a:ext cx="5540870" cy="1569660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altLang="pt-BR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  <a:sym typeface="Montserrat Black" pitchFamily="50" charset="0"/>
              </a:rPr>
              <a:t>Clima</a:t>
            </a:r>
            <a:r>
              <a:rPr lang="pt-BR" altLang="pt-BR" sz="3200" dirty="0">
                <a:solidFill>
                  <a:srgbClr val="0000CC"/>
                </a:solidFill>
                <a:latin typeface="Montserrat Black" pitchFamily="50" charset="0"/>
                <a:sym typeface="Montserrat Black" pitchFamily="50" charset="0"/>
              </a:rPr>
              <a:t> e </a:t>
            </a:r>
            <a:r>
              <a:rPr lang="pt-BR" altLang="pt-BR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  <a:sym typeface="Montserrat Black" pitchFamily="50" charset="0"/>
              </a:rPr>
              <a:t>Planejamento</a:t>
            </a:r>
            <a:r>
              <a:rPr lang="pt-BR" altLang="pt-BR" sz="3200" b="1" dirty="0">
                <a:solidFill>
                  <a:srgbClr val="0000CC"/>
                </a:solidFill>
                <a:latin typeface="Montserrat Black" pitchFamily="50" charset="0"/>
                <a:sym typeface="Montserrat Black" pitchFamily="50" charset="0"/>
              </a:rPr>
              <a:t> de Recursos Hídricos</a:t>
            </a:r>
          </a:p>
          <a:p>
            <a:pPr algn="ctr" eaLnBrk="1">
              <a:defRPr/>
            </a:pPr>
            <a:r>
              <a:rPr lang="pt-BR" altLang="pt-BR" sz="3200" b="1" u="sng" dirty="0">
                <a:solidFill>
                  <a:srgbClr val="FF0000"/>
                </a:solidFill>
                <a:latin typeface="Montserrat Black" pitchFamily="50" charset="0"/>
                <a:sym typeface="Montserrat Black" pitchFamily="50" charset="0"/>
              </a:rPr>
              <a:t>Linhas de Atuação </a:t>
            </a:r>
          </a:p>
        </p:txBody>
      </p:sp>
      <p:sp>
        <p:nvSpPr>
          <p:cNvPr id="24" name="Lorem ipsum dolor sit amet, consectetur adipiscing elit. Aliquam in pulvinar diam.">
            <a:extLst>
              <a:ext uri="{FF2B5EF4-FFF2-40B4-BE49-F238E27FC236}">
                <a16:creationId xmlns:a16="http://schemas.microsoft.com/office/drawing/2014/main" id="{97917B8C-267C-404D-9C92-C37A4968A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156" y="2348296"/>
            <a:ext cx="6520284" cy="2308324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Monitoramento do </a:t>
            </a:r>
            <a:r>
              <a:rPr lang="pt-BR" alt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rPr>
              <a:t>clima presente </a:t>
            </a: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(variabilidade climática de alta e baixa frequência);</a:t>
            </a:r>
          </a:p>
          <a:p>
            <a:pPr algn="just" eaLnBrk="1">
              <a:defRPr/>
            </a:pPr>
            <a:endParaRPr lang="pt-BR" altLang="pt-BR" sz="1600" b="1" dirty="0">
              <a:solidFill>
                <a:schemeClr val="tx1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Análise de </a:t>
            </a:r>
            <a:r>
              <a:rPr lang="pt-BR" alt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rPr>
              <a:t>estacionariedade (mudança nas séries temporais)</a:t>
            </a: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;</a:t>
            </a: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endParaRPr lang="pt-BR" altLang="pt-BR" sz="1600" b="1" dirty="0">
              <a:solidFill>
                <a:schemeClr val="tx1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Análise de cenários climáticos futuros oriundos da modelagem da </a:t>
            </a:r>
            <a:r>
              <a:rPr lang="pt-BR" alt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rPr>
              <a:t>tendência observada</a:t>
            </a: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;</a:t>
            </a: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endParaRPr lang="pt-BR" altLang="pt-BR" sz="1600" b="1" dirty="0">
              <a:solidFill>
                <a:schemeClr val="tx1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Análise de cenários climáticos futuros oriundos dos </a:t>
            </a:r>
            <a:r>
              <a:rPr lang="pt-BR" altLang="pt-BR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rPr>
              <a:t>MCG’s</a:t>
            </a: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;</a:t>
            </a:r>
            <a:endParaRPr lang="pt-BR" altLang="pt-BR" sz="1600" b="1" dirty="0">
              <a:solidFill>
                <a:srgbClr val="A6A6A6"/>
              </a:solidFill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25" name="01. TÍTULO">
            <a:extLst>
              <a:ext uri="{FF2B5EF4-FFF2-40B4-BE49-F238E27FC236}">
                <a16:creationId xmlns:a16="http://schemas.microsoft.com/office/drawing/2014/main" id="{59313867-319C-428C-B66F-FA88F6FC6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086" y="1814687"/>
            <a:ext cx="6588547" cy="400110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>
              <a:defRPr/>
            </a:pPr>
            <a:r>
              <a:rPr lang="pt-BR" altLang="pt-BR" sz="2000" b="1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01. Diagnóstico do Clima</a:t>
            </a: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7D05E6DA-3012-4A65-B7B6-ED8A6CF7A0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6356" y="2252367"/>
            <a:ext cx="6571084" cy="0"/>
          </a:xfrm>
          <a:prstGeom prst="line">
            <a:avLst/>
          </a:prstGeom>
          <a:noFill/>
          <a:ln w="6350">
            <a:solidFill>
              <a:srgbClr val="0F6FC6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7" name="Lorem ipsum dolor sit amet, consectetur adipiscing elit. Aliquam in pulvinar diam.">
            <a:extLst>
              <a:ext uri="{FF2B5EF4-FFF2-40B4-BE49-F238E27FC236}">
                <a16:creationId xmlns:a16="http://schemas.microsoft.com/office/drawing/2014/main" id="{FC79303C-FA25-4E29-90C7-03784823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156" y="5258742"/>
            <a:ext cx="6685508" cy="1661993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Avaliação do </a:t>
            </a:r>
            <a:r>
              <a:rPr lang="pt-BR" alt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rPr>
              <a:t>impacto</a:t>
            </a: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 do risco climático nos diferentes usuários;</a:t>
            </a: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endParaRPr lang="pt-BR" altLang="pt-BR" sz="1600" b="1" dirty="0">
              <a:solidFill>
                <a:schemeClr val="tx1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Avaliação da </a:t>
            </a:r>
            <a:r>
              <a:rPr lang="pt-BR" alt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rPr>
              <a:t>segurança hídrica</a:t>
            </a: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;</a:t>
            </a: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endParaRPr lang="pt-BR" altLang="pt-BR" sz="1600" b="1" dirty="0">
              <a:solidFill>
                <a:schemeClr val="tx1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Definição de estratégias de </a:t>
            </a:r>
            <a:r>
              <a:rPr lang="pt-BR" altLang="pt-B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rPr>
              <a:t>adaptação</a:t>
            </a:r>
            <a:r>
              <a:rPr lang="pt-BR" altLang="pt-BR" sz="1600" b="1" dirty="0">
                <a:solidFill>
                  <a:schemeClr val="tx1"/>
                </a:solidFill>
                <a:latin typeface="Lato Regular"/>
                <a:ea typeface="Lato Regular"/>
                <a:cs typeface="Lato Regular"/>
                <a:sym typeface="Lato Regular"/>
              </a:rPr>
              <a:t>.</a:t>
            </a: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endParaRPr lang="pt-BR" altLang="pt-BR" sz="1100" b="1" dirty="0">
              <a:solidFill>
                <a:schemeClr val="tx1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marL="171450" indent="-171450" algn="just" eaLnBrk="1">
              <a:buFont typeface="Arial" panose="020B0604020202020204" pitchFamily="34" charset="0"/>
              <a:buChar char="•"/>
              <a:defRPr/>
            </a:pPr>
            <a:endParaRPr lang="pt-BR" altLang="pt-BR" sz="1100" b="1" dirty="0">
              <a:solidFill>
                <a:schemeClr val="tx1"/>
              </a:solidFill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28" name="02. TÍTULO">
            <a:extLst>
              <a:ext uri="{FF2B5EF4-FFF2-40B4-BE49-F238E27FC236}">
                <a16:creationId xmlns:a16="http://schemas.microsoft.com/office/drawing/2014/main" id="{855A2742-8A22-4B5F-AB22-827D3339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356" y="4887267"/>
            <a:ext cx="6160244" cy="400110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>
              <a:defRPr/>
            </a:pPr>
            <a:r>
              <a:rPr lang="pt-BR" altLang="pt-BR" sz="2000" b="1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02. Impactos e Estratégias de Adaptação </a:t>
            </a:r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51C4E661-DA8E-4503-9957-F92D93E60F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3818" y="5236109"/>
            <a:ext cx="6571085" cy="21045"/>
          </a:xfrm>
          <a:prstGeom prst="line">
            <a:avLst/>
          </a:prstGeom>
          <a:noFill/>
          <a:ln w="6350">
            <a:solidFill>
              <a:srgbClr val="0F6FC6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pic>
        <p:nvPicPr>
          <p:cNvPr id="13" name="Picture 4" descr="What is Non-stationary in Climate and Hydrology? - YouTube">
            <a:extLst>
              <a:ext uri="{FF2B5EF4-FFF2-40B4-BE49-F238E27FC236}">
                <a16:creationId xmlns:a16="http://schemas.microsoft.com/office/drawing/2014/main" id="{E64DAE46-6CC0-435F-ABC9-9D3A1A7C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6" y="4524136"/>
            <a:ext cx="3618753" cy="203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PA DO BRASIL">
            <a:extLst>
              <a:ext uri="{FF2B5EF4-FFF2-40B4-BE49-F238E27FC236}">
                <a16:creationId xmlns:a16="http://schemas.microsoft.com/office/drawing/2014/main" id="{F6E1AD01-CAFC-4CE0-B4B7-A9D68606E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116290"/>
            <a:ext cx="8780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en-US" altLang="pt-BR" sz="3600" b="1" dirty="0" err="1">
                <a:solidFill>
                  <a:srgbClr val="0F6FC6"/>
                </a:solidFill>
                <a:latin typeface="Montserrat Black"/>
              </a:rPr>
              <a:t>Ações</a:t>
            </a:r>
            <a:r>
              <a:rPr lang="en-US" altLang="pt-BR" sz="3600" b="1" dirty="0">
                <a:solidFill>
                  <a:srgbClr val="0F6FC6"/>
                </a:solidFill>
                <a:latin typeface="Montserrat Black"/>
              </a:rPr>
              <a:t> da ANA </a:t>
            </a:r>
            <a:r>
              <a:rPr lang="en-US" altLang="pt-BR" sz="3600" b="1" dirty="0" err="1">
                <a:solidFill>
                  <a:srgbClr val="0F6FC6"/>
                </a:solidFill>
                <a:latin typeface="Montserrat Black"/>
              </a:rPr>
              <a:t>na</a:t>
            </a:r>
            <a:r>
              <a:rPr lang="en-US" altLang="pt-BR" sz="3600" b="1" dirty="0">
                <a:solidFill>
                  <a:srgbClr val="0F6FC6"/>
                </a:solidFill>
                <a:latin typeface="Montserrat Black"/>
              </a:rPr>
              <a:t> </a:t>
            </a:r>
            <a:r>
              <a:rPr lang="en-US" altLang="pt-BR" sz="3600" b="1" dirty="0" err="1">
                <a:solidFill>
                  <a:srgbClr val="0F6FC6"/>
                </a:solidFill>
                <a:latin typeface="Montserrat Black"/>
              </a:rPr>
              <a:t>questão</a:t>
            </a:r>
            <a:r>
              <a:rPr lang="en-US" altLang="pt-BR" sz="3600" b="1" dirty="0">
                <a:solidFill>
                  <a:srgbClr val="0F6FC6"/>
                </a:solidFill>
                <a:latin typeface="Montserrat Black"/>
              </a:rPr>
              <a:t> do </a:t>
            </a:r>
            <a:r>
              <a:rPr lang="en-US" altLang="pt-BR" sz="3600" b="1" dirty="0" err="1">
                <a:solidFill>
                  <a:srgbClr val="0F6FC6"/>
                </a:solidFill>
                <a:latin typeface="Montserrat Black"/>
              </a:rPr>
              <a:t>clima</a:t>
            </a:r>
            <a:endParaRPr lang="en-US" altLang="pt-BR" sz="3600" b="1" dirty="0">
              <a:solidFill>
                <a:srgbClr val="0000CC"/>
              </a:solidFill>
              <a:latin typeface="Montserrat Black"/>
            </a:endParaRPr>
          </a:p>
        </p:txBody>
      </p:sp>
      <p:grpSp>
        <p:nvGrpSpPr>
          <p:cNvPr id="16388" name="Agrupar 2">
            <a:extLst>
              <a:ext uri="{FF2B5EF4-FFF2-40B4-BE49-F238E27FC236}">
                <a16:creationId xmlns:a16="http://schemas.microsoft.com/office/drawing/2014/main" id="{DFC163AC-8EBE-445B-9407-FF291000A816}"/>
              </a:ext>
            </a:extLst>
          </p:cNvPr>
          <p:cNvGrpSpPr>
            <a:grpSpLocks/>
          </p:cNvGrpSpPr>
          <p:nvPr/>
        </p:nvGrpSpPr>
        <p:grpSpPr bwMode="auto">
          <a:xfrm>
            <a:off x="265113" y="4003675"/>
            <a:ext cx="1922462" cy="1689100"/>
            <a:chOff x="418036" y="1917577"/>
            <a:chExt cx="2945383" cy="1881818"/>
          </a:xfrm>
        </p:grpSpPr>
        <p:pic>
          <p:nvPicPr>
            <p:cNvPr id="16416" name="Imagem 43">
              <a:extLst>
                <a:ext uri="{FF2B5EF4-FFF2-40B4-BE49-F238E27FC236}">
                  <a16:creationId xmlns:a16="http://schemas.microsoft.com/office/drawing/2014/main" id="{C9BFE1E6-7564-4BE4-90C9-DD8DB546C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909" y="1917577"/>
              <a:ext cx="1511510" cy="188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Imagem 44">
              <a:extLst>
                <a:ext uri="{FF2B5EF4-FFF2-40B4-BE49-F238E27FC236}">
                  <a16:creationId xmlns:a16="http://schemas.microsoft.com/office/drawing/2014/main" id="{CB9A4A1E-132D-497A-B90F-F98910A85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36" y="1917577"/>
              <a:ext cx="1433873" cy="188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9" name="Imagem 1">
            <a:extLst>
              <a:ext uri="{FF2B5EF4-FFF2-40B4-BE49-F238E27FC236}">
                <a16:creationId xmlns:a16="http://schemas.microsoft.com/office/drawing/2014/main" id="{AA45DEA0-A770-4825-AD18-4FD23409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516063"/>
            <a:ext cx="12668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m 8">
            <a:extLst>
              <a:ext uri="{FF2B5EF4-FFF2-40B4-BE49-F238E27FC236}">
                <a16:creationId xmlns:a16="http://schemas.microsoft.com/office/drawing/2014/main" id="{1EE2B82F-C2AF-4AFC-A95F-EB14E479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957638"/>
            <a:ext cx="13700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Agrupar 12">
            <a:extLst>
              <a:ext uri="{FF2B5EF4-FFF2-40B4-BE49-F238E27FC236}">
                <a16:creationId xmlns:a16="http://schemas.microsoft.com/office/drawing/2014/main" id="{ABF048B9-A963-4C8A-8394-E7F61B5C20F6}"/>
              </a:ext>
            </a:extLst>
          </p:cNvPr>
          <p:cNvGrpSpPr>
            <a:grpSpLocks/>
          </p:cNvGrpSpPr>
          <p:nvPr/>
        </p:nvGrpSpPr>
        <p:grpSpPr bwMode="auto">
          <a:xfrm>
            <a:off x="9228629" y="4346108"/>
            <a:ext cx="2065337" cy="2297112"/>
            <a:chOff x="7203908" y="1755699"/>
            <a:chExt cx="2509641" cy="1697746"/>
          </a:xfrm>
        </p:grpSpPr>
        <p:pic>
          <p:nvPicPr>
            <p:cNvPr id="16413" name="Imagem 9">
              <a:extLst>
                <a:ext uri="{FF2B5EF4-FFF2-40B4-BE49-F238E27FC236}">
                  <a16:creationId xmlns:a16="http://schemas.microsoft.com/office/drawing/2014/main" id="{7C96CA8C-3BE5-40F4-A922-41DA29C9E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3908" y="1755699"/>
              <a:ext cx="1026116" cy="869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Imagem 10">
              <a:extLst>
                <a:ext uri="{FF2B5EF4-FFF2-40B4-BE49-F238E27FC236}">
                  <a16:creationId xmlns:a16="http://schemas.microsoft.com/office/drawing/2014/main" id="{4EF25CDB-AAC7-4A9D-978F-5B569731E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024" y="1889727"/>
              <a:ext cx="14835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Imagem 11">
              <a:extLst>
                <a:ext uri="{FF2B5EF4-FFF2-40B4-BE49-F238E27FC236}">
                  <a16:creationId xmlns:a16="http://schemas.microsoft.com/office/drawing/2014/main" id="{FE15F114-5A0A-412A-B02B-11D9A5491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131" y="2593513"/>
              <a:ext cx="2004647" cy="85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2" name="Agrupar 17">
            <a:extLst>
              <a:ext uri="{FF2B5EF4-FFF2-40B4-BE49-F238E27FC236}">
                <a16:creationId xmlns:a16="http://schemas.microsoft.com/office/drawing/2014/main" id="{C711AB39-BE68-4DC5-B607-D5F36B73B61F}"/>
              </a:ext>
            </a:extLst>
          </p:cNvPr>
          <p:cNvGrpSpPr>
            <a:grpSpLocks/>
          </p:cNvGrpSpPr>
          <p:nvPr/>
        </p:nvGrpSpPr>
        <p:grpSpPr bwMode="auto">
          <a:xfrm>
            <a:off x="8620125" y="1558925"/>
            <a:ext cx="3465513" cy="1743075"/>
            <a:chOff x="7070514" y="1430314"/>
            <a:chExt cx="3698099" cy="1696865"/>
          </a:xfrm>
        </p:grpSpPr>
        <p:pic>
          <p:nvPicPr>
            <p:cNvPr id="16410" name="Imagem 13">
              <a:extLst>
                <a:ext uri="{FF2B5EF4-FFF2-40B4-BE49-F238E27FC236}">
                  <a16:creationId xmlns:a16="http://schemas.microsoft.com/office/drawing/2014/main" id="{2D066B81-8F7A-4BED-90E1-B4F09841F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4492" y="1430314"/>
              <a:ext cx="1154121" cy="168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Imagem 14">
              <a:extLst>
                <a:ext uri="{FF2B5EF4-FFF2-40B4-BE49-F238E27FC236}">
                  <a16:creationId xmlns:a16="http://schemas.microsoft.com/office/drawing/2014/main" id="{5BDA23B3-7699-4538-A351-8E3E54D03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3525" y="1437603"/>
              <a:ext cx="1154120" cy="168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Imagem 15">
              <a:extLst>
                <a:ext uri="{FF2B5EF4-FFF2-40B4-BE49-F238E27FC236}">
                  <a16:creationId xmlns:a16="http://schemas.microsoft.com/office/drawing/2014/main" id="{14B7B432-E3B0-4AF3-BD54-BD2671DDD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514" y="1437603"/>
              <a:ext cx="1190000" cy="168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3" name="Imagem 16">
            <a:extLst>
              <a:ext uri="{FF2B5EF4-FFF2-40B4-BE49-F238E27FC236}">
                <a16:creationId xmlns:a16="http://schemas.microsoft.com/office/drawing/2014/main" id="{1BD30211-31B0-436A-93D7-B764B799D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b="33176"/>
          <a:stretch>
            <a:fillRect/>
          </a:stretch>
        </p:blipFill>
        <p:spPr bwMode="auto">
          <a:xfrm>
            <a:off x="1839913" y="4965700"/>
            <a:ext cx="16732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Lorem Ipsum">
            <a:extLst>
              <a:ext uri="{FF2B5EF4-FFF2-40B4-BE49-F238E27FC236}">
                <a16:creationId xmlns:a16="http://schemas.microsoft.com/office/drawing/2014/main" id="{0FAB5207-64B0-43F5-988D-034099CE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7" y="774377"/>
            <a:ext cx="2936875" cy="708025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altLang="pt-B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Monitoramento do </a:t>
            </a:r>
          </a:p>
          <a:p>
            <a:pPr algn="ctr" eaLnBrk="1">
              <a:defRPr/>
            </a:pPr>
            <a:r>
              <a:rPr lang="pt-BR" altLang="pt-B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Clima Presente</a:t>
            </a:r>
          </a:p>
        </p:txBody>
      </p:sp>
      <p:sp>
        <p:nvSpPr>
          <p:cNvPr id="63" name="Lorem Ipsum">
            <a:extLst>
              <a:ext uri="{FF2B5EF4-FFF2-40B4-BE49-F238E27FC236}">
                <a16:creationId xmlns:a16="http://schemas.microsoft.com/office/drawing/2014/main" id="{F117CBD4-8791-40FE-9FCE-758282010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9519" y="907667"/>
            <a:ext cx="3027362" cy="400050"/>
          </a:xfrm>
          <a:prstGeom prst="rect">
            <a:avLst/>
          </a:prstGeom>
          <a:noFill/>
          <a:ln>
            <a:noFill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alt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Planos de Recursos Hídricos</a:t>
            </a:r>
          </a:p>
        </p:txBody>
      </p:sp>
      <p:sp>
        <p:nvSpPr>
          <p:cNvPr id="65" name="Lorem Ipsum">
            <a:extLst>
              <a:ext uri="{FF2B5EF4-FFF2-40B4-BE49-F238E27FC236}">
                <a16:creationId xmlns:a16="http://schemas.microsoft.com/office/drawing/2014/main" id="{85FBA5CF-989D-4448-ADCF-20BF085A7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288" y="1740465"/>
            <a:ext cx="2587625" cy="400050"/>
          </a:xfrm>
          <a:prstGeom prst="rect">
            <a:avLst/>
          </a:prstGeom>
          <a:noFill/>
          <a:ln>
            <a:noFill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alt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Impacto e Adaptação</a:t>
            </a:r>
          </a:p>
        </p:txBody>
      </p:sp>
      <p:pic>
        <p:nvPicPr>
          <p:cNvPr id="16397" name="Imagem 18">
            <a:extLst>
              <a:ext uri="{FF2B5EF4-FFF2-40B4-BE49-F238E27FC236}">
                <a16:creationId xmlns:a16="http://schemas.microsoft.com/office/drawing/2014/main" id="{0F8E257A-B59E-478D-9EC9-398ECD875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941888"/>
            <a:ext cx="1347787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Lorem Ipsum">
            <a:extLst>
              <a:ext uri="{FF2B5EF4-FFF2-40B4-BE49-F238E27FC236}">
                <a16:creationId xmlns:a16="http://schemas.microsoft.com/office/drawing/2014/main" id="{1F788057-B150-443B-8A70-710B43E5B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3522663"/>
            <a:ext cx="2587625" cy="400050"/>
          </a:xfrm>
          <a:prstGeom prst="rect">
            <a:avLst/>
          </a:prstGeom>
          <a:noFill/>
          <a:ln>
            <a:noFill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alt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Clima Futuro</a:t>
            </a:r>
          </a:p>
        </p:txBody>
      </p:sp>
      <p:sp>
        <p:nvSpPr>
          <p:cNvPr id="68" name="Lorem Ipsum">
            <a:extLst>
              <a:ext uri="{FF2B5EF4-FFF2-40B4-BE49-F238E27FC236}">
                <a16:creationId xmlns:a16="http://schemas.microsoft.com/office/drawing/2014/main" id="{59C22620-0869-41B4-8621-861A94288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9388" y="3659188"/>
            <a:ext cx="2587625" cy="400050"/>
          </a:xfrm>
          <a:prstGeom prst="rect">
            <a:avLst/>
          </a:prstGeom>
          <a:noFill/>
          <a:ln>
            <a:noFill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altLang="pt-BR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  <a:ea typeface="Montserrat Bold"/>
                <a:cs typeface="Montserrat Bold"/>
                <a:sym typeface="Montserrat Bold"/>
              </a:rPr>
              <a:t>Ciência e Educação</a:t>
            </a:r>
          </a:p>
        </p:txBody>
      </p:sp>
      <p:grpSp>
        <p:nvGrpSpPr>
          <p:cNvPr id="16400" name="Agrupar 22">
            <a:extLst>
              <a:ext uri="{FF2B5EF4-FFF2-40B4-BE49-F238E27FC236}">
                <a16:creationId xmlns:a16="http://schemas.microsoft.com/office/drawing/2014/main" id="{FA1061AD-CA9E-41AF-8E1D-ACB8DA079F10}"/>
              </a:ext>
            </a:extLst>
          </p:cNvPr>
          <p:cNvGrpSpPr>
            <a:grpSpLocks/>
          </p:cNvGrpSpPr>
          <p:nvPr/>
        </p:nvGrpSpPr>
        <p:grpSpPr bwMode="auto">
          <a:xfrm>
            <a:off x="527050" y="1506538"/>
            <a:ext cx="1143000" cy="1797050"/>
            <a:chOff x="387032" y="1468877"/>
            <a:chExt cx="1368255" cy="2255120"/>
          </a:xfrm>
        </p:grpSpPr>
        <p:pic>
          <p:nvPicPr>
            <p:cNvPr id="16408" name="Imagem 5">
              <a:extLst>
                <a:ext uri="{FF2B5EF4-FFF2-40B4-BE49-F238E27FC236}">
                  <a16:creationId xmlns:a16="http://schemas.microsoft.com/office/drawing/2014/main" id="{9A2E175F-3CE3-4937-8B47-37218790E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033" y="1626847"/>
              <a:ext cx="1368254" cy="209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Imagem 21">
              <a:extLst>
                <a:ext uri="{FF2B5EF4-FFF2-40B4-BE49-F238E27FC236}">
                  <a16:creationId xmlns:a16="http://schemas.microsoft.com/office/drawing/2014/main" id="{A8062E1B-4C83-4151-9E48-59F9DC761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032" y="1468877"/>
              <a:ext cx="1368254" cy="188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01" name="Agrupar 2">
            <a:extLst>
              <a:ext uri="{FF2B5EF4-FFF2-40B4-BE49-F238E27FC236}">
                <a16:creationId xmlns:a16="http://schemas.microsoft.com/office/drawing/2014/main" id="{FC1F3B99-CC5C-4168-BADC-1816B4D7ACD8}"/>
              </a:ext>
            </a:extLst>
          </p:cNvPr>
          <p:cNvGrpSpPr>
            <a:grpSpLocks/>
          </p:cNvGrpSpPr>
          <p:nvPr/>
        </p:nvGrpSpPr>
        <p:grpSpPr bwMode="auto">
          <a:xfrm>
            <a:off x="4056214" y="2468004"/>
            <a:ext cx="4476750" cy="3746500"/>
            <a:chOff x="3941534" y="2305050"/>
            <a:chExt cx="4476980" cy="3746047"/>
          </a:xfrm>
        </p:grpSpPr>
        <p:grpSp>
          <p:nvGrpSpPr>
            <p:cNvPr id="16402" name="Agrupar 20">
              <a:extLst>
                <a:ext uri="{FF2B5EF4-FFF2-40B4-BE49-F238E27FC236}">
                  <a16:creationId xmlns:a16="http://schemas.microsoft.com/office/drawing/2014/main" id="{59FC12A6-AB60-4BBA-AFC8-AB1A1AEE3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1534" y="2305050"/>
              <a:ext cx="4476980" cy="2956761"/>
              <a:chOff x="7654691" y="1363360"/>
              <a:chExt cx="4475684" cy="2773456"/>
            </a:xfrm>
          </p:grpSpPr>
          <p:pic>
            <p:nvPicPr>
              <p:cNvPr id="16404" name="Imagem 3">
                <a:extLst>
                  <a:ext uri="{FF2B5EF4-FFF2-40B4-BE49-F238E27FC236}">
                    <a16:creationId xmlns:a16="http://schemas.microsoft.com/office/drawing/2014/main" id="{8E8CD914-F621-4E5E-9AEA-BEB937AC33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6" b="3047"/>
              <a:stretch>
                <a:fillRect/>
              </a:stretch>
            </p:blipFill>
            <p:spPr bwMode="auto">
              <a:xfrm>
                <a:off x="8927908" y="1363360"/>
                <a:ext cx="3008750" cy="142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5" name="Imagem 4">
                <a:extLst>
                  <a:ext uri="{FF2B5EF4-FFF2-40B4-BE49-F238E27FC236}">
                    <a16:creationId xmlns:a16="http://schemas.microsoft.com/office/drawing/2014/main" id="{AE5ED827-A291-4B12-B9E2-1B0A58B9C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4691" y="1774273"/>
                <a:ext cx="1266458" cy="192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6" name="Imagem 6">
                <a:extLst>
                  <a:ext uri="{FF2B5EF4-FFF2-40B4-BE49-F238E27FC236}">
                    <a16:creationId xmlns:a16="http://schemas.microsoft.com/office/drawing/2014/main" id="{F8258CF8-A00B-4577-86AC-17C65AAD29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0271" y="2836139"/>
                <a:ext cx="1299151" cy="1300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7" name="Imagem 7">
                <a:extLst>
                  <a:ext uri="{FF2B5EF4-FFF2-40B4-BE49-F238E27FC236}">
                    <a16:creationId xmlns:a16="http://schemas.microsoft.com/office/drawing/2014/main" id="{62FBCAC6-29EA-4D1A-9910-A9C674139A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26519" y="2680085"/>
                <a:ext cx="1803856" cy="1279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03" name="Imagem 1">
              <a:extLst>
                <a:ext uri="{FF2B5EF4-FFF2-40B4-BE49-F238E27FC236}">
                  <a16:creationId xmlns:a16="http://schemas.microsoft.com/office/drawing/2014/main" id="{1C7531A6-EABF-4900-84F8-B6252C7D3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779" y="4877748"/>
              <a:ext cx="1649747" cy="117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g-branco.jpg">
            <a:extLst>
              <a:ext uri="{FF2B5EF4-FFF2-40B4-BE49-F238E27FC236}">
                <a16:creationId xmlns:a16="http://schemas.microsoft.com/office/drawing/2014/main" id="{50552E8A-E019-491D-AE35-A3F11E3B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483" name="shutterstock_764357773.jpg">
            <a:extLst>
              <a:ext uri="{FF2B5EF4-FFF2-40B4-BE49-F238E27FC236}">
                <a16:creationId xmlns:a16="http://schemas.microsoft.com/office/drawing/2014/main" id="{3BE2F836-C76B-480D-848E-5E04D7060DE3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>
          <a:xfrm>
            <a:off x="0" y="0"/>
            <a:ext cx="3578225" cy="6858000"/>
          </a:xfrm>
        </p:spPr>
      </p:pic>
      <p:sp>
        <p:nvSpPr>
          <p:cNvPr id="20484" name="Rectangle">
            <a:extLst>
              <a:ext uri="{FF2B5EF4-FFF2-40B4-BE49-F238E27FC236}">
                <a16:creationId xmlns:a16="http://schemas.microsoft.com/office/drawing/2014/main" id="{9A5ECA9D-9744-4358-B02A-AF6569771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61963"/>
            <a:ext cx="3068638" cy="6072187"/>
          </a:xfrm>
          <a:prstGeom prst="rect">
            <a:avLst/>
          </a:prstGeom>
          <a:solidFill>
            <a:srgbClr val="2790C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20486" name="Imagem 21">
            <a:extLst>
              <a:ext uri="{FF2B5EF4-FFF2-40B4-BE49-F238E27FC236}">
                <a16:creationId xmlns:a16="http://schemas.microsoft.com/office/drawing/2014/main" id="{F47037FA-D405-4F0E-AA29-4B2A7B71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349375"/>
            <a:ext cx="2840038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Agrupar 22">
            <a:extLst>
              <a:ext uri="{FF2B5EF4-FFF2-40B4-BE49-F238E27FC236}">
                <a16:creationId xmlns:a16="http://schemas.microsoft.com/office/drawing/2014/main" id="{5280E724-6449-4DAF-939A-31825A1486DE}"/>
              </a:ext>
            </a:extLst>
          </p:cNvPr>
          <p:cNvGrpSpPr>
            <a:grpSpLocks/>
          </p:cNvGrpSpPr>
          <p:nvPr/>
        </p:nvGrpSpPr>
        <p:grpSpPr bwMode="auto">
          <a:xfrm>
            <a:off x="5053013" y="107950"/>
            <a:ext cx="5065712" cy="6673850"/>
            <a:chOff x="5549427" y="102240"/>
            <a:chExt cx="5066112" cy="6674443"/>
          </a:xfrm>
        </p:grpSpPr>
        <p:grpSp>
          <p:nvGrpSpPr>
            <p:cNvPr id="20490" name="Agrupar 19">
              <a:extLst>
                <a:ext uri="{FF2B5EF4-FFF2-40B4-BE49-F238E27FC236}">
                  <a16:creationId xmlns:a16="http://schemas.microsoft.com/office/drawing/2014/main" id="{48E75945-5ECD-4509-A4B5-E12410629F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5627" y="102240"/>
              <a:ext cx="4875542" cy="3531245"/>
              <a:chOff x="5470876" y="1890944"/>
              <a:chExt cx="4469159" cy="3213716"/>
            </a:xfrm>
          </p:grpSpPr>
          <p:grpSp>
            <p:nvGrpSpPr>
              <p:cNvPr id="20492" name="Agrupar 16">
                <a:extLst>
                  <a:ext uri="{FF2B5EF4-FFF2-40B4-BE49-F238E27FC236}">
                    <a16:creationId xmlns:a16="http://schemas.microsoft.com/office/drawing/2014/main" id="{A1A6451C-7349-4A75-A9D2-29F03FB599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70876" y="1890944"/>
                <a:ext cx="4469159" cy="3213716"/>
                <a:chOff x="3853616" y="381740"/>
                <a:chExt cx="4469159" cy="3213716"/>
              </a:xfrm>
            </p:grpSpPr>
            <p:grpSp>
              <p:nvGrpSpPr>
                <p:cNvPr id="20497" name="Agrupar 13">
                  <a:extLst>
                    <a:ext uri="{FF2B5EF4-FFF2-40B4-BE49-F238E27FC236}">
                      <a16:creationId xmlns:a16="http://schemas.microsoft.com/office/drawing/2014/main" id="{FA52E44B-9078-42FF-8165-6B6DAB80B0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3616" y="381740"/>
                  <a:ext cx="4469159" cy="3213716"/>
                  <a:chOff x="3853616" y="381740"/>
                  <a:chExt cx="4469159" cy="3213716"/>
                </a:xfrm>
              </p:grpSpPr>
              <p:pic>
                <p:nvPicPr>
                  <p:cNvPr id="20500" name="Imagem 10">
                    <a:extLst>
                      <a:ext uri="{FF2B5EF4-FFF2-40B4-BE49-F238E27FC236}">
                        <a16:creationId xmlns:a16="http://schemas.microsoft.com/office/drawing/2014/main" id="{7E94A08D-34F7-4474-8F7C-45560929FF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77603" y="381740"/>
                    <a:ext cx="4345172" cy="32137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" name="Retângulo: Cantos Arredondados 12">
                    <a:extLst>
                      <a:ext uri="{FF2B5EF4-FFF2-40B4-BE49-F238E27FC236}">
                        <a16:creationId xmlns:a16="http://schemas.microsoft.com/office/drawing/2014/main" id="{882C763C-0D8E-4B73-85ED-A30E889F5EED}"/>
                      </a:ext>
                    </a:extLst>
                  </p:cNvPr>
                  <p:cNvSpPr/>
                  <p:nvPr/>
                </p:nvSpPr>
                <p:spPr>
                  <a:xfrm>
                    <a:off x="3853616" y="3429000"/>
                    <a:ext cx="2351875" cy="166456"/>
                  </a:xfrm>
                  <a:prstGeom prst="round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chemeClr val="bg1"/>
                    </a:solidFill>
                    <a:prstDash val="solid"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spcFirstLastPara="1" lIns="45719" tIns="45719" rIns="45719" bIns="45719" spcCol="38100" anchor="ctr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  <a:sym typeface="Helvetica"/>
                    </a:endParaRPr>
                  </a:p>
                </p:txBody>
              </p:sp>
            </p:grpSp>
            <p:sp>
              <p:nvSpPr>
                <p:cNvPr id="16" name="Retângulo: Cantos Arredondados 15">
                  <a:extLst>
                    <a:ext uri="{FF2B5EF4-FFF2-40B4-BE49-F238E27FC236}">
                      <a16:creationId xmlns:a16="http://schemas.microsoft.com/office/drawing/2014/main" id="{D8535A92-C15B-4CAF-91DE-C1F066C934C1}"/>
                    </a:ext>
                  </a:extLst>
                </p:cNvPr>
                <p:cNvSpPr/>
                <p:nvPr/>
              </p:nvSpPr>
              <p:spPr>
                <a:xfrm>
                  <a:off x="7519916" y="1578173"/>
                  <a:ext cx="723332" cy="20286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spcFirstLastPara="1" lIns="45719" tIns="45719" rIns="45719" bIns="45719" spcCol="3810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  <a:sym typeface="Helvetica"/>
                  </a:endParaRPr>
                </a:p>
              </p:txBody>
            </p:sp>
            <p:sp>
              <p:nvSpPr>
                <p:cNvPr id="29" name="Retângulo: Cantos Arredondados 28">
                  <a:extLst>
                    <a:ext uri="{FF2B5EF4-FFF2-40B4-BE49-F238E27FC236}">
                      <a16:creationId xmlns:a16="http://schemas.microsoft.com/office/drawing/2014/main" id="{FE09BA84-D8E3-409A-9C32-652CD58FD298}"/>
                    </a:ext>
                  </a:extLst>
                </p:cNvPr>
                <p:cNvSpPr/>
                <p:nvPr/>
              </p:nvSpPr>
              <p:spPr>
                <a:xfrm>
                  <a:off x="6494151" y="1379444"/>
                  <a:ext cx="250209" cy="20286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spcFirstLastPara="1" lIns="45719" tIns="45719" rIns="45719" bIns="45719" spcCol="3810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  <a:sym typeface="Helvetica"/>
                  </a:endParaRPr>
                </a:p>
              </p:txBody>
            </p:sp>
          </p:grpSp>
          <p:pic>
            <p:nvPicPr>
              <p:cNvPr id="20493" name="Imagem 11">
                <a:extLst>
                  <a:ext uri="{FF2B5EF4-FFF2-40B4-BE49-F238E27FC236}">
                    <a16:creationId xmlns:a16="http://schemas.microsoft.com/office/drawing/2014/main" id="{DC99409C-E493-4B5E-8A7C-C4FADBE24F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4862" y="3497802"/>
                <a:ext cx="893513" cy="1329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494" name="Agrupar 18">
                <a:extLst>
                  <a:ext uri="{FF2B5EF4-FFF2-40B4-BE49-F238E27FC236}">
                    <a16:creationId xmlns:a16="http://schemas.microsoft.com/office/drawing/2014/main" id="{4BEAB957-C8F7-44C1-9F27-370995E504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47890" y="2182608"/>
                <a:ext cx="1692145" cy="928116"/>
                <a:chOff x="7822751" y="307006"/>
                <a:chExt cx="1692145" cy="928116"/>
              </a:xfrm>
            </p:grpSpPr>
            <p:pic>
              <p:nvPicPr>
                <p:cNvPr id="20495" name="Imagem 14">
                  <a:extLst>
                    <a:ext uri="{FF2B5EF4-FFF2-40B4-BE49-F238E27FC236}">
                      <a16:creationId xmlns:a16="http://schemas.microsoft.com/office/drawing/2014/main" id="{C37549DC-632D-4957-87A5-CC0C3CA16E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22751" y="307006"/>
                  <a:ext cx="1692145" cy="9055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Retângulo: Cantos Arredondados 17">
                  <a:extLst>
                    <a:ext uri="{FF2B5EF4-FFF2-40B4-BE49-F238E27FC236}">
                      <a16:creationId xmlns:a16="http://schemas.microsoft.com/office/drawing/2014/main" id="{8A551B85-7815-41E3-B39D-9A60DCBC1D99}"/>
                    </a:ext>
                  </a:extLst>
                </p:cNvPr>
                <p:cNvSpPr/>
                <p:nvPr/>
              </p:nvSpPr>
              <p:spPr>
                <a:xfrm>
                  <a:off x="7822751" y="1057701"/>
                  <a:ext cx="92950" cy="177421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spcFirstLastPara="1" lIns="45719" tIns="45719" rIns="45719" bIns="45719" spcCol="3810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  <a:sym typeface="Helvetica"/>
                  </a:endParaRPr>
                </a:p>
              </p:txBody>
            </p:sp>
          </p:grpSp>
        </p:grpSp>
        <p:pic>
          <p:nvPicPr>
            <p:cNvPr id="20491" name="Imagem 20">
              <a:extLst>
                <a:ext uri="{FF2B5EF4-FFF2-40B4-BE49-F238E27FC236}">
                  <a16:creationId xmlns:a16="http://schemas.microsoft.com/office/drawing/2014/main" id="{CB7E60BB-CD85-4B4C-A503-DD4C4E14D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427" y="3633485"/>
              <a:ext cx="5066112" cy="31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8" name="MAPA DO BRASIL">
            <a:extLst>
              <a:ext uri="{FF2B5EF4-FFF2-40B4-BE49-F238E27FC236}">
                <a16:creationId xmlns:a16="http://schemas.microsoft.com/office/drawing/2014/main" id="{405A9FBB-3E46-44B9-B9B5-7A9E7E24797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64467" y="1648783"/>
            <a:ext cx="333408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en-US" altLang="pt-BR" sz="3600" b="1" dirty="0" err="1">
                <a:solidFill>
                  <a:srgbClr val="0F6FC6"/>
                </a:solidFill>
                <a:latin typeface="Montserrat Black" panose="00000A00000000000000" pitchFamily="2" charset="0"/>
              </a:rPr>
              <a:t>Precipitação</a:t>
            </a:r>
            <a:endParaRPr lang="en-US" altLang="pt-BR" sz="3600" b="1" dirty="0">
              <a:solidFill>
                <a:srgbClr val="0000CC"/>
              </a:solidFill>
              <a:latin typeface="Montserrat Black" panose="00000A00000000000000" pitchFamily="2" charset="0"/>
            </a:endParaRPr>
          </a:p>
        </p:txBody>
      </p:sp>
      <p:sp>
        <p:nvSpPr>
          <p:cNvPr id="20489" name="MAPA DO BRASIL">
            <a:extLst>
              <a:ext uri="{FF2B5EF4-FFF2-40B4-BE49-F238E27FC236}">
                <a16:creationId xmlns:a16="http://schemas.microsoft.com/office/drawing/2014/main" id="{417B9499-C843-4AD2-A37D-49FFD59CA36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50357" y="4595018"/>
            <a:ext cx="3155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r>
              <a:rPr lang="en-US" altLang="pt-BR" sz="3600" b="1">
                <a:solidFill>
                  <a:srgbClr val="0F6FC6"/>
                </a:solidFill>
                <a:latin typeface="Montserrat Black" panose="00000A00000000000000" pitchFamily="2" charset="0"/>
              </a:rPr>
              <a:t>Vazão</a:t>
            </a:r>
            <a:endParaRPr lang="en-US" altLang="pt-BR" sz="3600" b="1">
              <a:solidFill>
                <a:srgbClr val="0000CC"/>
              </a:solidFill>
              <a:latin typeface="Montserrat Black" panose="00000A00000000000000" pitchFamily="2" charset="0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mpo e Clima, entenda a diferença! – Rumo ao Mar">
            <a:extLst>
              <a:ext uri="{FF2B5EF4-FFF2-40B4-BE49-F238E27FC236}">
                <a16:creationId xmlns:a16="http://schemas.microsoft.com/office/drawing/2014/main" id="{6EC1DFC9-0D94-EDDB-56DF-3FDE8778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0" y="536604"/>
            <a:ext cx="7510031" cy="56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u Mundo Geográfico: Diferença entre Clima e Tempo.">
            <a:extLst>
              <a:ext uri="{FF2B5EF4-FFF2-40B4-BE49-F238E27FC236}">
                <a16:creationId xmlns:a16="http://schemas.microsoft.com/office/drawing/2014/main" id="{7B3C41B6-FA9B-33EE-056A-8FDBA1107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68" y="322119"/>
            <a:ext cx="3775290" cy="19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em geo estudos">
            <a:extLst>
              <a:ext uri="{FF2B5EF4-FFF2-40B4-BE49-F238E27FC236}">
                <a16:creationId xmlns:a16="http://schemas.microsoft.com/office/drawing/2014/main" id="{52108953-F8C1-904C-D778-CC6BE456A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7825" r="5707" b="15909"/>
          <a:stretch/>
        </p:blipFill>
        <p:spPr bwMode="auto">
          <a:xfrm>
            <a:off x="8237468" y="2763981"/>
            <a:ext cx="3666227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484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g-branco.jpg">
            <a:extLst>
              <a:ext uri="{FF2B5EF4-FFF2-40B4-BE49-F238E27FC236}">
                <a16:creationId xmlns:a16="http://schemas.microsoft.com/office/drawing/2014/main" id="{50552E8A-E019-491D-AE35-A3F11E3B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483" name="shutterstock_764357773.jpg">
            <a:extLst>
              <a:ext uri="{FF2B5EF4-FFF2-40B4-BE49-F238E27FC236}">
                <a16:creationId xmlns:a16="http://schemas.microsoft.com/office/drawing/2014/main" id="{3BE2F836-C76B-480D-848E-5E04D7060DE3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>
          <a:xfrm>
            <a:off x="0" y="0"/>
            <a:ext cx="3578225" cy="6858000"/>
          </a:xfrm>
        </p:spPr>
      </p:pic>
      <p:sp>
        <p:nvSpPr>
          <p:cNvPr id="20484" name="Rectangle">
            <a:extLst>
              <a:ext uri="{FF2B5EF4-FFF2-40B4-BE49-F238E27FC236}">
                <a16:creationId xmlns:a16="http://schemas.microsoft.com/office/drawing/2014/main" id="{9A5ECA9D-9744-4358-B02A-AF6569771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61963"/>
            <a:ext cx="3068638" cy="6072187"/>
          </a:xfrm>
          <a:prstGeom prst="rect">
            <a:avLst/>
          </a:prstGeom>
          <a:solidFill>
            <a:srgbClr val="2790C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FCBA9D-0B11-82FB-1533-C6428153A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69" t="2728"/>
          <a:stretch/>
        </p:blipFill>
        <p:spPr>
          <a:xfrm>
            <a:off x="3578225" y="93517"/>
            <a:ext cx="4774598" cy="66709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20F7D9-890B-9FB6-F92A-1A1DD68CC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749"/>
          <a:stretch/>
        </p:blipFill>
        <p:spPr>
          <a:xfrm>
            <a:off x="347084" y="975369"/>
            <a:ext cx="2884055" cy="8486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A8746C-D291-7F65-EBD4-A38B4C4C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84" y="2196811"/>
            <a:ext cx="2911856" cy="24643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491639E-3348-E497-F196-4476E036F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824" y="111229"/>
            <a:ext cx="3829175" cy="19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F2889F6-7E8C-DD56-04A4-91B9B27F0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8059" y="2586294"/>
            <a:ext cx="3822353" cy="198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9A5743C-D271-D9A7-C44A-FAC31727D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2823" y="4831241"/>
            <a:ext cx="382105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2862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4785100-60AF-0F60-2966-819602EAD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43"/>
          <a:stretch/>
        </p:blipFill>
        <p:spPr>
          <a:xfrm>
            <a:off x="388819" y="836712"/>
            <a:ext cx="5555289" cy="39647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DADF0A5-8D5F-0D1A-B3C3-9488EFFC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28" y="311683"/>
            <a:ext cx="6328387" cy="623463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3F068AC-8263-C2E6-CDC9-C2759BCB0A12}"/>
              </a:ext>
            </a:extLst>
          </p:cNvPr>
          <p:cNvSpPr/>
          <p:nvPr/>
        </p:nvSpPr>
        <p:spPr>
          <a:xfrm>
            <a:off x="191344" y="110260"/>
            <a:ext cx="6960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ESTACIONARIEDADE DAS ESTAÇÕES HIDROLÓGICAS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FF7CEF-1B46-5AF9-F0D4-34F5AE89D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52" y="4301977"/>
            <a:ext cx="5718869" cy="24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38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bg-branco.jpg">
            <a:extLst>
              <a:ext uri="{FF2B5EF4-FFF2-40B4-BE49-F238E27FC236}">
                <a16:creationId xmlns:a16="http://schemas.microsoft.com/office/drawing/2014/main" id="{33C68C25-48F7-4728-9D65-FCFD18E8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2531" name="shutterstock_764357773.jpg">
            <a:extLst>
              <a:ext uri="{FF2B5EF4-FFF2-40B4-BE49-F238E27FC236}">
                <a16:creationId xmlns:a16="http://schemas.microsoft.com/office/drawing/2014/main" id="{B5995A79-9C1D-4782-A3EA-5B6A1DE5FCE9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>
          <a:xfrm>
            <a:off x="0" y="0"/>
            <a:ext cx="3578225" cy="6858000"/>
          </a:xfrm>
        </p:spPr>
      </p:pic>
      <p:sp>
        <p:nvSpPr>
          <p:cNvPr id="22532" name="Rectangle">
            <a:extLst>
              <a:ext uri="{FF2B5EF4-FFF2-40B4-BE49-F238E27FC236}">
                <a16:creationId xmlns:a16="http://schemas.microsoft.com/office/drawing/2014/main" id="{BFF48F2F-8831-4CED-9055-2D122EC0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61963"/>
            <a:ext cx="3068638" cy="6072187"/>
          </a:xfrm>
          <a:prstGeom prst="rect">
            <a:avLst/>
          </a:prstGeom>
          <a:solidFill>
            <a:srgbClr val="2790C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22534" name="Retângulo 27">
            <a:extLst>
              <a:ext uri="{FF2B5EF4-FFF2-40B4-BE49-F238E27FC236}">
                <a16:creationId xmlns:a16="http://schemas.microsoft.com/office/drawing/2014/main" id="{6CDB8953-5FF6-4E82-A0B6-3605D39BC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204788"/>
            <a:ext cx="6548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/>
            <a:r>
              <a:rPr lang="en-US" altLang="pt-BR" sz="2000" b="1">
                <a:solidFill>
                  <a:srgbClr val="0000C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Impacto da Variabilidade Climática na Produção da Cana-de-Açucar no Brasil</a:t>
            </a:r>
            <a:endParaRPr lang="pt-BR" altLang="pt-BR" sz="2000" b="1">
              <a:solidFill>
                <a:srgbClr val="0000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535" name="Imagem 8">
            <a:extLst>
              <a:ext uri="{FF2B5EF4-FFF2-40B4-BE49-F238E27FC236}">
                <a16:creationId xmlns:a16="http://schemas.microsoft.com/office/drawing/2014/main" id="{710F4A7D-B497-44F1-B469-746372D0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01750"/>
            <a:ext cx="2681287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Imagem 1">
            <a:extLst>
              <a:ext uri="{FF2B5EF4-FFF2-40B4-BE49-F238E27FC236}">
                <a16:creationId xmlns:a16="http://schemas.microsoft.com/office/drawing/2014/main" id="{D302C340-872A-4B39-9883-5B39FF13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1117600"/>
            <a:ext cx="5627687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7" name="Agrupar 7">
            <a:extLst>
              <a:ext uri="{FF2B5EF4-FFF2-40B4-BE49-F238E27FC236}">
                <a16:creationId xmlns:a16="http://schemas.microsoft.com/office/drawing/2014/main" id="{4219B860-4B06-4BD1-A199-E1250B720CC3}"/>
              </a:ext>
            </a:extLst>
          </p:cNvPr>
          <p:cNvGrpSpPr>
            <a:grpSpLocks/>
          </p:cNvGrpSpPr>
          <p:nvPr/>
        </p:nvGrpSpPr>
        <p:grpSpPr bwMode="auto">
          <a:xfrm>
            <a:off x="5875338" y="2868613"/>
            <a:ext cx="4695825" cy="3841750"/>
            <a:chOff x="5874691" y="2868561"/>
            <a:chExt cx="4695825" cy="3841676"/>
          </a:xfrm>
        </p:grpSpPr>
        <p:pic>
          <p:nvPicPr>
            <p:cNvPr id="22538" name="Imagem 2">
              <a:extLst>
                <a:ext uri="{FF2B5EF4-FFF2-40B4-BE49-F238E27FC236}">
                  <a16:creationId xmlns:a16="http://schemas.microsoft.com/office/drawing/2014/main" id="{01314E20-848F-425B-B603-5B45E02F1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691" y="4833812"/>
              <a:ext cx="4695825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9" name="Agrupar 6">
              <a:extLst>
                <a:ext uri="{FF2B5EF4-FFF2-40B4-BE49-F238E27FC236}">
                  <a16:creationId xmlns:a16="http://schemas.microsoft.com/office/drawing/2014/main" id="{EAFC960F-88FE-46E7-9AF6-97222E705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80323" y="2868561"/>
              <a:ext cx="1268361" cy="3665589"/>
              <a:chOff x="8480323" y="2868561"/>
              <a:chExt cx="1268361" cy="3665589"/>
            </a:xfrm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2EFF33CB-2CD1-4E0D-8529-94311715C221}"/>
                  </a:ext>
                </a:extLst>
              </p:cNvPr>
              <p:cNvSpPr/>
              <p:nvPr/>
            </p:nvSpPr>
            <p:spPr>
              <a:xfrm>
                <a:off x="8480323" y="5066071"/>
                <a:ext cx="722671" cy="1468079"/>
              </a:xfrm>
              <a:prstGeom prst="ellips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45719" tIns="45719" rIns="45719" bIns="45719" spcCol="38100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  <a:sym typeface="Helvetica"/>
                </a:endParaRPr>
              </a:p>
            </p:txBody>
          </p:sp>
          <p:cxnSp>
            <p:nvCxnSpPr>
              <p:cNvPr id="6" name="Conector de Seta Reta 5">
                <a:extLst>
                  <a:ext uri="{FF2B5EF4-FFF2-40B4-BE49-F238E27FC236}">
                    <a16:creationId xmlns:a16="http://schemas.microsoft.com/office/drawing/2014/main" id="{8718F2A9-9A6E-4F3B-8474-405F90AA5D50}"/>
                  </a:ext>
                </a:extLst>
              </p:cNvPr>
              <p:cNvCxnSpPr/>
              <p:nvPr/>
            </p:nvCxnSpPr>
            <p:spPr>
              <a:xfrm flipV="1">
                <a:off x="9040761" y="2868561"/>
                <a:ext cx="707923" cy="2197510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bg-branco.jpg">
            <a:extLst>
              <a:ext uri="{FF2B5EF4-FFF2-40B4-BE49-F238E27FC236}">
                <a16:creationId xmlns:a16="http://schemas.microsoft.com/office/drawing/2014/main" id="{65565005-347E-491D-BFC7-0584644B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627" name="shutterstock_764357773.jpg">
            <a:extLst>
              <a:ext uri="{FF2B5EF4-FFF2-40B4-BE49-F238E27FC236}">
                <a16:creationId xmlns:a16="http://schemas.microsoft.com/office/drawing/2014/main" id="{8A2B49A3-FE74-4202-BBB2-3452BBB22DC2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>
          <a:xfrm>
            <a:off x="0" y="0"/>
            <a:ext cx="3578225" cy="6858000"/>
          </a:xfrm>
        </p:spPr>
      </p:pic>
      <p:sp>
        <p:nvSpPr>
          <p:cNvPr id="26628" name="Rectangle">
            <a:extLst>
              <a:ext uri="{FF2B5EF4-FFF2-40B4-BE49-F238E27FC236}">
                <a16:creationId xmlns:a16="http://schemas.microsoft.com/office/drawing/2014/main" id="{9F3327FC-ADEB-4803-81DC-C1FD7334A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61963"/>
            <a:ext cx="3068638" cy="6072187"/>
          </a:xfrm>
          <a:prstGeom prst="rect">
            <a:avLst/>
          </a:prstGeom>
          <a:solidFill>
            <a:srgbClr val="2790C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grpSp>
        <p:nvGrpSpPr>
          <p:cNvPr id="26630" name="Agrupar 1">
            <a:extLst>
              <a:ext uri="{FF2B5EF4-FFF2-40B4-BE49-F238E27FC236}">
                <a16:creationId xmlns:a16="http://schemas.microsoft.com/office/drawing/2014/main" id="{30FB4660-7A51-42DA-9BBC-99346D61AEB5}"/>
              </a:ext>
            </a:extLst>
          </p:cNvPr>
          <p:cNvGrpSpPr>
            <a:grpSpLocks/>
          </p:cNvGrpSpPr>
          <p:nvPr/>
        </p:nvGrpSpPr>
        <p:grpSpPr bwMode="auto">
          <a:xfrm>
            <a:off x="314325" y="1039813"/>
            <a:ext cx="2947988" cy="4375150"/>
            <a:chOff x="314937" y="1040266"/>
            <a:chExt cx="2947825" cy="4375409"/>
          </a:xfrm>
        </p:grpSpPr>
        <p:pic>
          <p:nvPicPr>
            <p:cNvPr id="26638" name="Imagem 9">
              <a:extLst>
                <a:ext uri="{FF2B5EF4-FFF2-40B4-BE49-F238E27FC236}">
                  <a16:creationId xmlns:a16="http://schemas.microsoft.com/office/drawing/2014/main" id="{91662D42-663C-4B61-A9A4-2D519CC90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" t="8389" r="55888" b="3047"/>
            <a:stretch>
              <a:fillRect/>
            </a:stretch>
          </p:blipFill>
          <p:spPr bwMode="auto">
            <a:xfrm>
              <a:off x="314937" y="2444243"/>
              <a:ext cx="2947825" cy="297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Imagem 10">
              <a:extLst>
                <a:ext uri="{FF2B5EF4-FFF2-40B4-BE49-F238E27FC236}">
                  <a16:creationId xmlns:a16="http://schemas.microsoft.com/office/drawing/2014/main" id="{69BE8B8F-0003-4C11-8D19-40A703B9C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3" t="2" b="44260"/>
            <a:stretch>
              <a:fillRect/>
            </a:stretch>
          </p:blipFill>
          <p:spPr bwMode="auto">
            <a:xfrm>
              <a:off x="314937" y="1040266"/>
              <a:ext cx="2947825" cy="1403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1" name="Agrupar 3">
            <a:extLst>
              <a:ext uri="{FF2B5EF4-FFF2-40B4-BE49-F238E27FC236}">
                <a16:creationId xmlns:a16="http://schemas.microsoft.com/office/drawing/2014/main" id="{B79B07F2-221B-4E9E-8532-C56FCFF88AA3}"/>
              </a:ext>
            </a:extLst>
          </p:cNvPr>
          <p:cNvGrpSpPr>
            <a:grpSpLocks/>
          </p:cNvGrpSpPr>
          <p:nvPr/>
        </p:nvGrpSpPr>
        <p:grpSpPr bwMode="auto">
          <a:xfrm>
            <a:off x="8188325" y="1550519"/>
            <a:ext cx="3940175" cy="4496990"/>
            <a:chOff x="3838575" y="1517650"/>
            <a:chExt cx="3794553" cy="3764034"/>
          </a:xfrm>
        </p:grpSpPr>
        <p:pic>
          <p:nvPicPr>
            <p:cNvPr id="26636" name="Imagem 1">
              <a:extLst>
                <a:ext uri="{FF2B5EF4-FFF2-40B4-BE49-F238E27FC236}">
                  <a16:creationId xmlns:a16="http://schemas.microsoft.com/office/drawing/2014/main" id="{080FED52-0D72-428B-A0D4-55153E8E8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75" y="1517650"/>
              <a:ext cx="3794553" cy="376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Imagem 2">
              <a:extLst>
                <a:ext uri="{FF2B5EF4-FFF2-40B4-BE49-F238E27FC236}">
                  <a16:creationId xmlns:a16="http://schemas.microsoft.com/office/drawing/2014/main" id="{F4A87EAA-BFC8-4638-AA5B-3C1DF070F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838" y="3956996"/>
              <a:ext cx="1267607" cy="1174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3565A403-1587-4343-BF2D-F0879FDD752A}"/>
              </a:ext>
            </a:extLst>
          </p:cNvPr>
          <p:cNvSpPr/>
          <p:nvPr/>
        </p:nvSpPr>
        <p:spPr>
          <a:xfrm>
            <a:off x="4699922" y="0"/>
            <a:ext cx="50879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RESILIÊNCIA </a:t>
            </a:r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ISH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706358-8337-4ED8-AA57-345BE3DEBA21}"/>
              </a:ext>
            </a:extLst>
          </p:cNvPr>
          <p:cNvSpPr txBox="1"/>
          <p:nvPr/>
        </p:nvSpPr>
        <p:spPr>
          <a:xfrm>
            <a:off x="3730451" y="912238"/>
            <a:ext cx="824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65" hangingPunct="0">
              <a:spcBef>
                <a:spcPts val="600"/>
              </a:spcBef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600" b="1" kern="0" dirty="0">
                <a:solidFill>
                  <a:srgbClr val="0070C0"/>
                </a:solidFill>
                <a:latin typeface="Century Gothic" panose="020B0502020202020204" pitchFamily="34" charset="0"/>
                <a:cs typeface="Calibri"/>
              </a:rPr>
              <a:t>Potencial dos estoques </a:t>
            </a:r>
            <a:r>
              <a:rPr lang="pt-BR" sz="1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de água naturais e artificiais do Brasil para suprimento de demandas a múltiplos usuários em situações de </a:t>
            </a:r>
            <a:r>
              <a:rPr lang="pt-BR" sz="1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Calibri"/>
                <a:cs typeface="Calibri"/>
              </a:rPr>
              <a:t>estiagem severa e seca</a:t>
            </a:r>
            <a:endParaRPr lang="pt-BR" sz="1600" b="1" kern="0" dirty="0">
              <a:solidFill>
                <a:srgbClr val="002060"/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89D920-58ED-DBEF-23EA-28BA22CBF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420" y="1550519"/>
            <a:ext cx="4370689" cy="43952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7B39AC6D-68DF-4034-828B-D90AAB01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1" name="Text Box 13">
            <a:extLst>
              <a:ext uri="{FF2B5EF4-FFF2-40B4-BE49-F238E27FC236}">
                <a16:creationId xmlns:a16="http://schemas.microsoft.com/office/drawing/2014/main" id="{FCDD7BE5-7771-49D3-A8DF-E20B264CAAC1}"/>
              </a:ext>
            </a:extLst>
          </p:cNvPr>
          <p:cNvSpPr txBox="1">
            <a:spLocks/>
          </p:cNvSpPr>
          <p:nvPr/>
        </p:nvSpPr>
        <p:spPr bwMode="auto">
          <a:xfrm>
            <a:off x="9471025" y="6051550"/>
            <a:ext cx="233045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/>
            <a:r>
              <a:rPr lang="pt-BR" altLang="pt-BR"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#AÁguaÉUmaSó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B55B458-0D9F-4CB9-B260-3FB74B7C2FAD}"/>
              </a:ext>
            </a:extLst>
          </p:cNvPr>
          <p:cNvSpPr txBox="1"/>
          <p:nvPr/>
        </p:nvSpPr>
        <p:spPr>
          <a:xfrm>
            <a:off x="3919734" y="764704"/>
            <a:ext cx="4352532" cy="6565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LINHA DO TEMPO DAS MUDANÇAS CLIMÁTICAS NA ANA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7F54CBA-B561-4AC8-A687-8FB5F9C0B1A0}"/>
              </a:ext>
            </a:extLst>
          </p:cNvPr>
          <p:cNvGrpSpPr/>
          <p:nvPr/>
        </p:nvGrpSpPr>
        <p:grpSpPr>
          <a:xfrm>
            <a:off x="0" y="1636035"/>
            <a:ext cx="12192000" cy="4810803"/>
            <a:chOff x="0" y="1643262"/>
            <a:chExt cx="12192000" cy="4810803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067150B6-1F54-41E7-A0FF-751396527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43262"/>
              <a:ext cx="12192000" cy="4810803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4B62660-B13A-43BE-AE92-74759792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4647" y="4705215"/>
              <a:ext cx="1455300" cy="1367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722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6663159" y="5797931"/>
            <a:ext cx="526057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089B529-8BD6-BCCC-D8D3-07DE715FC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055" y="150120"/>
            <a:ext cx="3294779" cy="50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5553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6053D-2B22-00FC-A45B-DC4D95B7F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g-branco.jpg">
            <a:extLst>
              <a:ext uri="{FF2B5EF4-FFF2-40B4-BE49-F238E27FC236}">
                <a16:creationId xmlns:a16="http://schemas.microsoft.com/office/drawing/2014/main" id="{CB940E76-DF8F-C306-75D6-C0EE1E64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5" y="-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483" name="shutterstock_764357773.jpg">
            <a:extLst>
              <a:ext uri="{FF2B5EF4-FFF2-40B4-BE49-F238E27FC236}">
                <a16:creationId xmlns:a16="http://schemas.microsoft.com/office/drawing/2014/main" id="{504D92D6-263C-0590-C513-667CDCC086D8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>
          <a:xfrm>
            <a:off x="0" y="0"/>
            <a:ext cx="3578225" cy="6858000"/>
          </a:xfrm>
        </p:spPr>
      </p:pic>
      <p:sp>
        <p:nvSpPr>
          <p:cNvPr id="20484" name="Rectangle">
            <a:extLst>
              <a:ext uri="{FF2B5EF4-FFF2-40B4-BE49-F238E27FC236}">
                <a16:creationId xmlns:a16="http://schemas.microsoft.com/office/drawing/2014/main" id="{647A4323-50E1-2A6A-78BE-88A8BAC49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61963"/>
            <a:ext cx="3068638" cy="6072187"/>
          </a:xfrm>
          <a:prstGeom prst="rect">
            <a:avLst/>
          </a:prstGeom>
          <a:solidFill>
            <a:srgbClr val="2790C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187E89-A84D-F73E-E451-4669C5687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91" y="1111170"/>
            <a:ext cx="2867932" cy="40970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2178B0-A347-3FF3-F048-FD1E6867D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967" y="84432"/>
            <a:ext cx="3456384" cy="31130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9B4EAAB-FBA0-91A3-DCB4-0ED86A856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515" y="84432"/>
            <a:ext cx="3480015" cy="311307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EDE4A0D-BEF0-EDC8-7BFA-8210C105D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5967" y="3262666"/>
            <a:ext cx="3456384" cy="351090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BA63890-5901-2265-9732-6F3C12273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3247" y="3399026"/>
            <a:ext cx="2828552" cy="32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171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29417-6B1F-0CC5-43A2-FE5B241B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999AF4C1-617A-6695-710D-840B95A0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6B4DDAA4-4624-B3C6-DDD7-893005987587}"/>
              </a:ext>
            </a:extLst>
          </p:cNvPr>
          <p:cNvSpPr txBox="1"/>
          <p:nvPr/>
        </p:nvSpPr>
        <p:spPr>
          <a:xfrm>
            <a:off x="6616861" y="5115024"/>
            <a:ext cx="5260573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E METODOLOGIA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9602A0D9-71D5-F1EE-4F25-0C55E5EEB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1CB91EA-A8B9-5071-29F3-5FB76027C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055" y="150120"/>
            <a:ext cx="3294779" cy="50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44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g-branco.jpg">
            <a:extLst>
              <a:ext uri="{FF2B5EF4-FFF2-40B4-BE49-F238E27FC236}">
                <a16:creationId xmlns:a16="http://schemas.microsoft.com/office/drawing/2014/main" id="{50552E8A-E019-491D-AE35-A3F11E3B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5" y="-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483" name="shutterstock_764357773.jpg">
            <a:extLst>
              <a:ext uri="{FF2B5EF4-FFF2-40B4-BE49-F238E27FC236}">
                <a16:creationId xmlns:a16="http://schemas.microsoft.com/office/drawing/2014/main" id="{3BE2F836-C76B-480D-848E-5E04D7060DE3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>
          <a:xfrm>
            <a:off x="0" y="0"/>
            <a:ext cx="3578225" cy="6858000"/>
          </a:xfrm>
        </p:spPr>
      </p:pic>
      <p:sp>
        <p:nvSpPr>
          <p:cNvPr id="20484" name="Rectangle">
            <a:extLst>
              <a:ext uri="{FF2B5EF4-FFF2-40B4-BE49-F238E27FC236}">
                <a16:creationId xmlns:a16="http://schemas.microsoft.com/office/drawing/2014/main" id="{9A5ECA9D-9744-4358-B02A-AF6569771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61963"/>
            <a:ext cx="3068638" cy="6072187"/>
          </a:xfrm>
          <a:prstGeom prst="rect">
            <a:avLst/>
          </a:prstGeom>
          <a:solidFill>
            <a:srgbClr val="2790C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72B3CA-EE24-E080-1833-124CD5BD7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95" y="1307519"/>
            <a:ext cx="2759984" cy="424296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1E8635B-B1FC-2E54-315D-B12F087E72C5}"/>
              </a:ext>
            </a:extLst>
          </p:cNvPr>
          <p:cNvSpPr/>
          <p:nvPr/>
        </p:nvSpPr>
        <p:spPr>
          <a:xfrm>
            <a:off x="3738570" y="1039890"/>
            <a:ext cx="8583528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defRPr/>
            </a:pPr>
            <a:r>
              <a:rPr lang="pt-BR" sz="2800" b="1" dirty="0">
                <a:solidFill>
                  <a:srgbClr val="0F6FC6"/>
                </a:solidFill>
                <a:latin typeface="Montserrat Black" pitchFamily="50" charset="0"/>
              </a:rPr>
              <a:t>Avaliar os cenários </a:t>
            </a:r>
            <a:r>
              <a:rPr lang="pt-BR" sz="28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</a:rPr>
              <a:t>representativos</a:t>
            </a:r>
            <a:r>
              <a:rPr lang="pt-BR" sz="2800" b="1" dirty="0">
                <a:solidFill>
                  <a:srgbClr val="0F6FC6"/>
                </a:solidFill>
                <a:latin typeface="Montserrat Black" pitchFamily="50" charset="0"/>
              </a:rPr>
              <a:t> de mudança do clima e os </a:t>
            </a:r>
            <a:r>
              <a:rPr lang="pt-BR" sz="2800" b="1" dirty="0">
                <a:solidFill>
                  <a:srgbClr val="FF0000"/>
                </a:solidFill>
                <a:latin typeface="Montserrat Black" pitchFamily="50" charset="0"/>
              </a:rPr>
              <a:t>impactos</a:t>
            </a:r>
            <a:r>
              <a:rPr lang="pt-BR" sz="2800" b="1" dirty="0">
                <a:solidFill>
                  <a:srgbClr val="0F6FC6"/>
                </a:solidFill>
                <a:latin typeface="Montserrat Black" pitchFamily="50" charset="0"/>
              </a:rPr>
              <a:t> decorrentes dessas mudanças sobre à </a:t>
            </a:r>
            <a:r>
              <a:rPr lang="pt-BR" sz="2800" b="1" u="sng" dirty="0">
                <a:solidFill>
                  <a:srgbClr val="0000CC"/>
                </a:solidFill>
                <a:latin typeface="Montserrat Black" pitchFamily="50" charset="0"/>
              </a:rPr>
              <a:t>disponibilidade hídrica </a:t>
            </a:r>
            <a:r>
              <a:rPr lang="pt-BR" sz="2800" b="1" dirty="0">
                <a:solidFill>
                  <a:srgbClr val="0F6FC6"/>
                </a:solidFill>
                <a:latin typeface="Montserrat Black" pitchFamily="50" charset="0"/>
              </a:rPr>
              <a:t>no Brasil. </a:t>
            </a:r>
          </a:p>
          <a:p>
            <a:pPr algn="just">
              <a:spcAft>
                <a:spcPts val="800"/>
              </a:spcAft>
              <a:defRPr/>
            </a:pPr>
            <a:r>
              <a:rPr lang="pt-BR" sz="2800" b="1" dirty="0">
                <a:solidFill>
                  <a:srgbClr val="0F6FC6"/>
                </a:solidFill>
                <a:latin typeface="Montserrat Black" pitchFamily="50" charset="0"/>
              </a:rPr>
              <a:t>Essa avaliação foi apresentada em </a:t>
            </a:r>
            <a:r>
              <a:rPr lang="pt-BR" sz="2800" b="1" dirty="0">
                <a:solidFill>
                  <a:schemeClr val="tx1"/>
                </a:solidFill>
                <a:latin typeface="Montserrat Black" pitchFamily="50" charset="0"/>
              </a:rPr>
              <a:t>3 horizontes temporais </a:t>
            </a:r>
            <a:r>
              <a:rPr lang="pt-BR" sz="2800" b="1" dirty="0">
                <a:solidFill>
                  <a:srgbClr val="0F6FC6"/>
                </a:solidFill>
                <a:latin typeface="Montserrat Black" pitchFamily="50" charset="0"/>
              </a:rPr>
              <a:t>e na menor escala territorial disponível considerando o </a:t>
            </a:r>
            <a:r>
              <a:rPr lang="pt-BR" sz="2800" b="1" u="sng" dirty="0">
                <a:solidFill>
                  <a:schemeClr val="tx1"/>
                </a:solidFill>
                <a:latin typeface="Montserrat Black" pitchFamily="50" charset="0"/>
              </a:rPr>
              <a:t>recorte espacial  (BHO) </a:t>
            </a:r>
            <a:r>
              <a:rPr lang="pt-BR" sz="2800" b="1" dirty="0">
                <a:solidFill>
                  <a:srgbClr val="0F6FC6"/>
                </a:solidFill>
                <a:latin typeface="Montserrat Black" pitchFamily="50" charset="0"/>
              </a:rPr>
              <a:t>utilizado na gestão.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g-branco.jpg">
            <a:extLst>
              <a:ext uri="{FF2B5EF4-FFF2-40B4-BE49-F238E27FC236}">
                <a16:creationId xmlns:a16="http://schemas.microsoft.com/office/drawing/2014/main" id="{50552E8A-E019-491D-AE35-A3F11E3B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5" y="-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483" name="shutterstock_764357773.jpg">
            <a:extLst>
              <a:ext uri="{FF2B5EF4-FFF2-40B4-BE49-F238E27FC236}">
                <a16:creationId xmlns:a16="http://schemas.microsoft.com/office/drawing/2014/main" id="{3BE2F836-C76B-480D-848E-5E04D7060DE3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/>
          <a:stretch>
            <a:fillRect/>
          </a:stretch>
        </p:blipFill>
        <p:spPr>
          <a:xfrm>
            <a:off x="0" y="0"/>
            <a:ext cx="3578225" cy="6858000"/>
          </a:xfrm>
        </p:spPr>
      </p:pic>
      <p:sp>
        <p:nvSpPr>
          <p:cNvPr id="20484" name="Rectangle">
            <a:extLst>
              <a:ext uri="{FF2B5EF4-FFF2-40B4-BE49-F238E27FC236}">
                <a16:creationId xmlns:a16="http://schemas.microsoft.com/office/drawing/2014/main" id="{9A5ECA9D-9744-4358-B02A-AF6569771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461963"/>
            <a:ext cx="3068638" cy="6072187"/>
          </a:xfrm>
          <a:prstGeom prst="rect">
            <a:avLst/>
          </a:prstGeom>
          <a:solidFill>
            <a:srgbClr val="2790C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72B3CA-EE24-E080-1833-124CD5BD7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95" y="1307519"/>
            <a:ext cx="2759984" cy="4242961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AF82594D-B5BB-BBC3-151D-4C088ADC5C93}"/>
              </a:ext>
            </a:extLst>
          </p:cNvPr>
          <p:cNvGrpSpPr/>
          <p:nvPr/>
        </p:nvGrpSpPr>
        <p:grpSpPr>
          <a:xfrm>
            <a:off x="4451842" y="71497"/>
            <a:ext cx="8401631" cy="4402160"/>
            <a:chOff x="2334884" y="3162477"/>
            <a:chExt cx="8201108" cy="4005963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DD13ACB6-D9F1-EF60-21C8-88300736F848}"/>
                </a:ext>
              </a:extLst>
            </p:cNvPr>
            <p:cNvGrpSpPr/>
            <p:nvPr/>
          </p:nvGrpSpPr>
          <p:grpSpPr>
            <a:xfrm>
              <a:off x="5587737" y="3644132"/>
              <a:ext cx="4948255" cy="3524308"/>
              <a:chOff x="5587737" y="3644132"/>
              <a:chExt cx="4948255" cy="3524308"/>
            </a:xfrm>
          </p:grpSpPr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BEE6E13A-A005-8A0E-5E44-A44196650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98290" y="3644132"/>
                <a:ext cx="3137702" cy="2915981"/>
              </a:xfrm>
              <a:prstGeom prst="rect">
                <a:avLst/>
              </a:prstGeom>
            </p:spPr>
          </p:pic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A0D442E7-8868-72B5-3449-3376F2A8F641}"/>
                  </a:ext>
                </a:extLst>
              </p:cNvPr>
              <p:cNvSpPr/>
              <p:nvPr/>
            </p:nvSpPr>
            <p:spPr>
              <a:xfrm>
                <a:off x="7741642" y="6579686"/>
                <a:ext cx="2450997" cy="58875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sz="1600" b="1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"/>
                  </a:rPr>
                  <a:t>462883 Trechos de Rio da BHO</a:t>
                </a:r>
              </a:p>
            </p:txBody>
          </p:sp>
          <p:sp>
            <p:nvSpPr>
              <p:cNvPr id="15" name="Seta: para a Direita Listrada 14">
                <a:extLst>
                  <a:ext uri="{FF2B5EF4-FFF2-40B4-BE49-F238E27FC236}">
                    <a16:creationId xmlns:a16="http://schemas.microsoft.com/office/drawing/2014/main" id="{7B8A73E8-3769-F795-4E7B-5EB3E54B7855}"/>
                  </a:ext>
                </a:extLst>
              </p:cNvPr>
              <p:cNvSpPr/>
              <p:nvPr/>
            </p:nvSpPr>
            <p:spPr>
              <a:xfrm>
                <a:off x="5587737" y="4668447"/>
                <a:ext cx="1458444" cy="1042220"/>
              </a:xfrm>
              <a:prstGeom prst="striped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</p:grp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BF295616-29B6-1EEA-E978-052A10A64F3D}"/>
                </a:ext>
              </a:extLst>
            </p:cNvPr>
            <p:cNvSpPr/>
            <p:nvPr/>
          </p:nvSpPr>
          <p:spPr>
            <a:xfrm>
              <a:off x="7647368" y="3162477"/>
              <a:ext cx="2323175" cy="55776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0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Precipitação, Evapotranspiração (ET0), Disponibilidade Hídrica (Vazão)</a:t>
              </a:r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9AF390B-D4DF-E87A-67F4-EF783537CD7D}"/>
                </a:ext>
              </a:extLst>
            </p:cNvPr>
            <p:cNvSpPr/>
            <p:nvPr/>
          </p:nvSpPr>
          <p:spPr>
            <a:xfrm>
              <a:off x="2334884" y="3600469"/>
              <a:ext cx="2323175" cy="272413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1000" b="1" dirty="0">
                  <a:solidFill>
                    <a:schemeClr val="accent1">
                      <a:lumMod val="50000"/>
                    </a:schemeClr>
                  </a:solidFill>
                  <a:sym typeface="Helvetica"/>
                </a:rPr>
                <a:t>Cenários de Mudanças Climáticas</a:t>
              </a:r>
              <a:endParaRPr kumimoji="0" lang="pt-BR" sz="1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1BE45E-6C46-F128-1B50-87787C79D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9409" r="13021" b="4642"/>
          <a:stretch/>
        </p:blipFill>
        <p:spPr bwMode="auto">
          <a:xfrm>
            <a:off x="3611788" y="4058595"/>
            <a:ext cx="3405432" cy="27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: para Cima 1">
            <a:extLst>
              <a:ext uri="{FF2B5EF4-FFF2-40B4-BE49-F238E27FC236}">
                <a16:creationId xmlns:a16="http://schemas.microsoft.com/office/drawing/2014/main" id="{F3558EC0-C6BB-106F-2700-2E4FAF13E81F}"/>
              </a:ext>
            </a:extLst>
          </p:cNvPr>
          <p:cNvSpPr/>
          <p:nvPr/>
        </p:nvSpPr>
        <p:spPr>
          <a:xfrm>
            <a:off x="5213696" y="3826673"/>
            <a:ext cx="395367" cy="463842"/>
          </a:xfrm>
          <a:prstGeom prst="upArrow">
            <a:avLst/>
          </a:prstGeom>
          <a:solidFill>
            <a:srgbClr val="FF0000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" name="Imagem 3" descr="Gráfico, Diagrama&#10;&#10;Descrição gerada automaticamente">
            <a:extLst>
              <a:ext uri="{FF2B5EF4-FFF2-40B4-BE49-F238E27FC236}">
                <a16:creationId xmlns:a16="http://schemas.microsoft.com/office/drawing/2014/main" id="{583C89D3-5961-17AF-9EB1-CA3530BE19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5"/>
          <a:stretch/>
        </p:blipFill>
        <p:spPr bwMode="auto">
          <a:xfrm>
            <a:off x="3676764" y="886152"/>
            <a:ext cx="3761312" cy="294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47073BC-6251-2CDB-B096-423E5CBB62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861" y="4897416"/>
            <a:ext cx="4574650" cy="190267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17201DA-18A9-31F5-F6A3-A91A62ABB66F}"/>
              </a:ext>
            </a:extLst>
          </p:cNvPr>
          <p:cNvSpPr txBox="1"/>
          <p:nvPr/>
        </p:nvSpPr>
        <p:spPr>
          <a:xfrm>
            <a:off x="6982186" y="102321"/>
            <a:ext cx="277653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8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33 </a:t>
            </a:r>
            <a:r>
              <a:rPr lang="pt-BR" sz="1800" b="1" i="0" u="none" strike="noStrik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MCGs</a:t>
            </a:r>
            <a:r>
              <a:rPr lang="pt-BR" sz="18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e 4 cenários </a:t>
            </a:r>
            <a:r>
              <a:rPr lang="pt-BR" sz="1800" b="1" i="0" u="none" strike="noStrike" baseline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SSPs</a:t>
            </a:r>
            <a:r>
              <a:rPr lang="pt-BR" sz="18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(SSP2-4.5, SSP5-8.5, SSP1-2.6 e SSP3-7.0)</a:t>
            </a:r>
          </a:p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132 Cenários Futuros!!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4773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4779818" y="5226784"/>
            <a:ext cx="7268605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MUDANÇA CLIMÁTICA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334662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PA DO BRASIL">
            <a:extLst>
              <a:ext uri="{FF2B5EF4-FFF2-40B4-BE49-F238E27FC236}">
                <a16:creationId xmlns:a16="http://schemas.microsoft.com/office/drawing/2014/main" id="{50C6C564-46D0-4834-9983-493849847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4628" y="0"/>
            <a:ext cx="12521255" cy="584775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sz="3200" b="1" i="1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</a:rPr>
              <a:t>Framework</a:t>
            </a:r>
            <a:r>
              <a:rPr lang="pt-BR" sz="3200" b="1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</a:rPr>
              <a:t> </a:t>
            </a:r>
            <a:r>
              <a:rPr lang="pt-BR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</a:rPr>
              <a:t>Básico</a:t>
            </a:r>
            <a:r>
              <a:rPr lang="pt-BR" sz="3200" b="1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</a:rPr>
              <a:t> do Estudo de Impacto da MC</a:t>
            </a:r>
            <a:endParaRPr lang="en-US" altLang="pt-BR" sz="3200" b="1" dirty="0">
              <a:solidFill>
                <a:srgbClr val="0F6F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itchFamily="50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E341DF0-84B5-4C20-BB69-DCB78D18B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03" y="831185"/>
            <a:ext cx="10133051" cy="58744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PA DO BRASIL">
            <a:extLst>
              <a:ext uri="{FF2B5EF4-FFF2-40B4-BE49-F238E27FC236}">
                <a16:creationId xmlns:a16="http://schemas.microsoft.com/office/drawing/2014/main" id="{50C6C564-46D0-4834-9983-493849847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35" y="98425"/>
            <a:ext cx="11992665" cy="584200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sz="3200" b="1" i="1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</a:rPr>
              <a:t>Incertezas consideradas e incorporadas no estudo</a:t>
            </a:r>
            <a:endParaRPr lang="en-US" altLang="pt-BR" sz="3200" b="1" dirty="0">
              <a:solidFill>
                <a:srgbClr val="0F6F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itchFamily="50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1BF69F4-BC88-49B5-90A3-915D7211FAAA}"/>
              </a:ext>
            </a:extLst>
          </p:cNvPr>
          <p:cNvGrpSpPr/>
          <p:nvPr/>
        </p:nvGrpSpPr>
        <p:grpSpPr>
          <a:xfrm>
            <a:off x="673260" y="736600"/>
            <a:ext cx="10142538" cy="6059487"/>
            <a:chOff x="152400" y="646113"/>
            <a:chExt cx="10142538" cy="6059487"/>
          </a:xfrm>
        </p:grpSpPr>
        <p:pic>
          <p:nvPicPr>
            <p:cNvPr id="22532" name="Imagem 7">
              <a:extLst>
                <a:ext uri="{FF2B5EF4-FFF2-40B4-BE49-F238E27FC236}">
                  <a16:creationId xmlns:a16="http://schemas.microsoft.com/office/drawing/2014/main" id="{E3CAEA30-CC9D-4BA5-AB55-2A0952B4C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663" y="646113"/>
              <a:ext cx="6348412" cy="605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EEB79F55-9C69-4173-A988-DAD26FAF3DD2}"/>
                </a:ext>
              </a:extLst>
            </p:cNvPr>
            <p:cNvSpPr/>
            <p:nvPr/>
          </p:nvSpPr>
          <p:spPr>
            <a:xfrm>
              <a:off x="2908300" y="1122363"/>
              <a:ext cx="7307263" cy="326231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4690B5B1-4810-437E-B468-C6CF19224532}"/>
                </a:ext>
              </a:extLst>
            </p:cNvPr>
            <p:cNvSpPr/>
            <p:nvPr/>
          </p:nvSpPr>
          <p:spPr>
            <a:xfrm>
              <a:off x="2986088" y="4305300"/>
              <a:ext cx="7308850" cy="1430338"/>
            </a:xfrm>
            <a:prstGeom prst="roundRect">
              <a:avLst/>
            </a:prstGeom>
            <a:noFill/>
            <a:ln w="5715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7F23A2A-ED93-402B-B2D9-0AC4B4E89148}"/>
                </a:ext>
              </a:extLst>
            </p:cNvPr>
            <p:cNvSpPr/>
            <p:nvPr/>
          </p:nvSpPr>
          <p:spPr>
            <a:xfrm>
              <a:off x="866775" y="2087913"/>
              <a:ext cx="1454150" cy="4619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4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CLIMA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574C752-5A04-40FF-A76C-8E26C53240C2}"/>
                </a:ext>
              </a:extLst>
            </p:cNvPr>
            <p:cNvSpPr/>
            <p:nvPr/>
          </p:nvSpPr>
          <p:spPr>
            <a:xfrm>
              <a:off x="512762" y="4489663"/>
              <a:ext cx="2162175" cy="4619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400" b="1" u="sng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HIDROLOGIA</a:t>
              </a:r>
            </a:p>
          </p:txBody>
        </p: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9CE4F003-8B3F-4A48-A514-DD066D96B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2741476"/>
              <a:ext cx="2656859" cy="533423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AE987CC-48D1-4186-AA95-D69AB879C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53" y="5047950"/>
              <a:ext cx="2656859" cy="644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01604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PA DO BRASIL">
            <a:extLst>
              <a:ext uri="{FF2B5EF4-FFF2-40B4-BE49-F238E27FC236}">
                <a16:creationId xmlns:a16="http://schemas.microsoft.com/office/drawing/2014/main" id="{2B5657ED-1A15-4876-9423-FF28E67EB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38" y="116766"/>
            <a:ext cx="5079419" cy="1384995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eaLnBrk="1">
              <a:defRPr/>
            </a:pPr>
            <a:r>
              <a:rPr lang="pt-BR" altLang="pt-BR" sz="2800" b="1" dirty="0"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itchFamily="50" charset="0"/>
              </a:rPr>
              <a:t>METODOLOGIA INÉDITA DESENVOLVIDA NO CONTEXTO DO BRASIL</a:t>
            </a:r>
            <a:endParaRPr lang="en-US" altLang="pt-BR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itchFamily="50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3B4F94F-743B-40C1-AA09-81CB41918D1E}"/>
              </a:ext>
            </a:extLst>
          </p:cNvPr>
          <p:cNvGrpSpPr/>
          <p:nvPr/>
        </p:nvGrpSpPr>
        <p:grpSpPr>
          <a:xfrm>
            <a:off x="241363" y="1695159"/>
            <a:ext cx="3524865" cy="2589928"/>
            <a:chOff x="152400" y="646113"/>
            <a:chExt cx="10142538" cy="6059487"/>
          </a:xfrm>
        </p:grpSpPr>
        <p:pic>
          <p:nvPicPr>
            <p:cNvPr id="27" name="Imagem 7">
              <a:extLst>
                <a:ext uri="{FF2B5EF4-FFF2-40B4-BE49-F238E27FC236}">
                  <a16:creationId xmlns:a16="http://schemas.microsoft.com/office/drawing/2014/main" id="{C939965D-64B3-49A8-B176-7F687F1CD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663" y="646113"/>
              <a:ext cx="6348412" cy="605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AD408B73-69FA-4276-9CA5-B37A976362F5}"/>
                </a:ext>
              </a:extLst>
            </p:cNvPr>
            <p:cNvSpPr/>
            <p:nvPr/>
          </p:nvSpPr>
          <p:spPr>
            <a:xfrm>
              <a:off x="2908300" y="1122363"/>
              <a:ext cx="7307263" cy="326231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420751CE-9112-4C77-9EE4-58E767750B73}"/>
                </a:ext>
              </a:extLst>
            </p:cNvPr>
            <p:cNvSpPr/>
            <p:nvPr/>
          </p:nvSpPr>
          <p:spPr>
            <a:xfrm>
              <a:off x="2986088" y="4305300"/>
              <a:ext cx="7308850" cy="1430338"/>
            </a:xfrm>
            <a:prstGeom prst="roundRect">
              <a:avLst/>
            </a:prstGeom>
            <a:noFill/>
            <a:ln w="5715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96F122B2-1A0C-436A-96EC-E4BDFA909415}"/>
                </a:ext>
              </a:extLst>
            </p:cNvPr>
            <p:cNvSpPr/>
            <p:nvPr/>
          </p:nvSpPr>
          <p:spPr>
            <a:xfrm>
              <a:off x="866774" y="2087912"/>
              <a:ext cx="1454151" cy="3023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5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CLIMA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9428720F-0B26-4BCB-8FD1-8231E8B9B420}"/>
                </a:ext>
              </a:extLst>
            </p:cNvPr>
            <p:cNvSpPr/>
            <p:nvPr/>
          </p:nvSpPr>
          <p:spPr>
            <a:xfrm>
              <a:off x="512762" y="4489663"/>
              <a:ext cx="2162175" cy="3023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500" b="1" u="sng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HIDROLOGIA</a:t>
              </a: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3B5A5885-B286-49B4-9788-4FC3CC13A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2741476"/>
              <a:ext cx="2656859" cy="533423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08C707E8-0C62-46FC-862C-772BC62DC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53" y="5047950"/>
              <a:ext cx="2656859" cy="644623"/>
            </a:xfrm>
            <a:prstGeom prst="rect">
              <a:avLst/>
            </a:prstGeom>
          </p:spPr>
        </p:pic>
      </p:grpSp>
      <p:sp>
        <p:nvSpPr>
          <p:cNvPr id="2" name="Seta: para a Direita Listrada 1">
            <a:extLst>
              <a:ext uri="{FF2B5EF4-FFF2-40B4-BE49-F238E27FC236}">
                <a16:creationId xmlns:a16="http://schemas.microsoft.com/office/drawing/2014/main" id="{217F5594-7C4D-4625-B341-22A5C9232E33}"/>
              </a:ext>
            </a:extLst>
          </p:cNvPr>
          <p:cNvSpPr/>
          <p:nvPr/>
        </p:nvSpPr>
        <p:spPr>
          <a:xfrm>
            <a:off x="3962128" y="2311408"/>
            <a:ext cx="1317955" cy="981676"/>
          </a:xfrm>
          <a:prstGeom prst="striped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5E7FBDD5-74F8-4715-BAA5-AEFE20B83B1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700263" y="116766"/>
            <a:ext cx="6339337" cy="662446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11527DE-74BE-648E-F956-A58E234095A9}"/>
              </a:ext>
            </a:extLst>
          </p:cNvPr>
          <p:cNvGrpSpPr/>
          <p:nvPr/>
        </p:nvGrpSpPr>
        <p:grpSpPr>
          <a:xfrm>
            <a:off x="1043031" y="4998492"/>
            <a:ext cx="2906327" cy="1802436"/>
            <a:chOff x="2151121" y="982588"/>
            <a:chExt cx="7735141" cy="5252233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72DE1A5-4556-D5B8-8EDE-6A500F596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0693" y="2046340"/>
              <a:ext cx="4366313" cy="3684077"/>
            </a:xfrm>
            <a:prstGeom prst="rect">
              <a:avLst/>
            </a:prstGeom>
          </p:spPr>
        </p:pic>
        <p:pic>
          <p:nvPicPr>
            <p:cNvPr id="5" name="Picture 2" descr="Imagem relacionada">
              <a:extLst>
                <a:ext uri="{FF2B5EF4-FFF2-40B4-BE49-F238E27FC236}">
                  <a16:creationId xmlns:a16="http://schemas.microsoft.com/office/drawing/2014/main" id="{80D4B2CF-8124-156B-216C-1CA0622BD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196" y="982588"/>
              <a:ext cx="2035232" cy="1083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Resultado de imagem para openjump">
              <a:extLst>
                <a:ext uri="{FF2B5EF4-FFF2-40B4-BE49-F238E27FC236}">
                  <a16:creationId xmlns:a16="http://schemas.microsoft.com/office/drawing/2014/main" id="{B57D8F14-9C85-5B83-18A5-D8A2E41D8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335" y="1116627"/>
              <a:ext cx="2448846" cy="87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Resultado de imagem para openjump">
              <a:extLst>
                <a:ext uri="{FF2B5EF4-FFF2-40B4-BE49-F238E27FC236}">
                  <a16:creationId xmlns:a16="http://schemas.microsoft.com/office/drawing/2014/main" id="{58D4A39B-3422-B426-7F27-8F2AC46E0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9138" y="2544417"/>
              <a:ext cx="1697124" cy="848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Imagem relacionada">
              <a:extLst>
                <a:ext uri="{FF2B5EF4-FFF2-40B4-BE49-F238E27FC236}">
                  <a16:creationId xmlns:a16="http://schemas.microsoft.com/office/drawing/2014/main" id="{48E66F09-4393-C3BB-244D-A455B2B12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21" y="2554476"/>
              <a:ext cx="1534234" cy="789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Imagem relacionada">
              <a:extLst>
                <a:ext uri="{FF2B5EF4-FFF2-40B4-BE49-F238E27FC236}">
                  <a16:creationId xmlns:a16="http://schemas.microsoft.com/office/drawing/2014/main" id="{0EA5F1EA-E40D-D0AC-C183-09BCD5AD9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044" y="4677787"/>
              <a:ext cx="1557033" cy="155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Imagem relacionada">
              <a:extLst>
                <a:ext uri="{FF2B5EF4-FFF2-40B4-BE49-F238E27FC236}">
                  <a16:creationId xmlns:a16="http://schemas.microsoft.com/office/drawing/2014/main" id="{9A7EAF4A-4A4A-834C-0267-172FF929A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667" y="4677788"/>
              <a:ext cx="1557033" cy="155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eta: para Cima 10">
            <a:extLst>
              <a:ext uri="{FF2B5EF4-FFF2-40B4-BE49-F238E27FC236}">
                <a16:creationId xmlns:a16="http://schemas.microsoft.com/office/drawing/2014/main" id="{6FB418BC-933A-5985-2A50-0CEAABB80EAE}"/>
              </a:ext>
            </a:extLst>
          </p:cNvPr>
          <p:cNvSpPr/>
          <p:nvPr/>
        </p:nvSpPr>
        <p:spPr>
          <a:xfrm>
            <a:off x="2121188" y="4409799"/>
            <a:ext cx="618625" cy="533208"/>
          </a:xfrm>
          <a:prstGeom prst="upArrow">
            <a:avLst/>
          </a:prstGeom>
          <a:solidFill>
            <a:schemeClr val="tx1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Seta: para a Esquerda 11">
            <a:extLst>
              <a:ext uri="{FF2B5EF4-FFF2-40B4-BE49-F238E27FC236}">
                <a16:creationId xmlns:a16="http://schemas.microsoft.com/office/drawing/2014/main" id="{92A08653-A0D6-4D6D-6778-292792F2468B}"/>
              </a:ext>
            </a:extLst>
          </p:cNvPr>
          <p:cNvSpPr/>
          <p:nvPr/>
        </p:nvSpPr>
        <p:spPr>
          <a:xfrm>
            <a:off x="4166209" y="5346419"/>
            <a:ext cx="1121246" cy="834462"/>
          </a:xfrm>
          <a:prstGeom prst="leftArrow">
            <a:avLst/>
          </a:prstGeom>
          <a:solidFill>
            <a:srgbClr val="FF0000"/>
          </a:solidFill>
          <a:ln w="12700" cap="flat">
            <a:solidFill>
              <a:srgbClr val="0F6FC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/>
          <p:cNvSpPr txBox="1"/>
          <p:nvPr/>
        </p:nvSpPr>
        <p:spPr>
          <a:xfrm>
            <a:off x="6616861" y="5115024"/>
            <a:ext cx="5260573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PARA O BRASIL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3FE6C026-92E0-4E65-89D5-FEF98B53D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9197FB1-380E-55D4-5FFD-332A8B590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055" y="150120"/>
            <a:ext cx="3294779" cy="50651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660D-0EB4-7C12-3C62-EECD5AB59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g-branco.jpg">
            <a:extLst>
              <a:ext uri="{FF2B5EF4-FFF2-40B4-BE49-F238E27FC236}">
                <a16:creationId xmlns:a16="http://schemas.microsoft.com/office/drawing/2014/main" id="{5CA77CD1-A734-BEA5-E85F-0C6FCE18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5" y="-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Imagem 12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05341093-082E-8E4D-2273-5D01D8DD6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5" y="63856"/>
            <a:ext cx="5384229" cy="6730286"/>
          </a:xfrm>
          <a:prstGeom prst="rect">
            <a:avLst/>
          </a:prstGeom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94DBD0E1-710A-C388-5D07-96ACB31D0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95" y="127713"/>
            <a:ext cx="5384229" cy="6730286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0054172-DB70-BF14-0FC0-30B9D5DC7A8B}"/>
              </a:ext>
            </a:extLst>
          </p:cNvPr>
          <p:cNvSpPr/>
          <p:nvPr/>
        </p:nvSpPr>
        <p:spPr>
          <a:xfrm>
            <a:off x="420695" y="324091"/>
            <a:ext cx="1871092" cy="158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FC296B5-0FE2-C2DA-607E-63F75F114C88}"/>
              </a:ext>
            </a:extLst>
          </p:cNvPr>
          <p:cNvSpPr/>
          <p:nvPr/>
        </p:nvSpPr>
        <p:spPr>
          <a:xfrm>
            <a:off x="420695" y="5117939"/>
            <a:ext cx="1871092" cy="158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4009211-C82C-82E6-3F8E-6B3D5ADBEE87}"/>
              </a:ext>
            </a:extLst>
          </p:cNvPr>
          <p:cNvSpPr/>
          <p:nvPr/>
        </p:nvSpPr>
        <p:spPr>
          <a:xfrm>
            <a:off x="420695" y="3532207"/>
            <a:ext cx="1871092" cy="158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0BBE8F2-B998-87FE-42BC-B2B39D6DC296}"/>
              </a:ext>
            </a:extLst>
          </p:cNvPr>
          <p:cNvSpPr/>
          <p:nvPr/>
        </p:nvSpPr>
        <p:spPr>
          <a:xfrm>
            <a:off x="10029832" y="5208410"/>
            <a:ext cx="1871092" cy="1585732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B4024AD-7206-8229-194A-37F5CD37053C}"/>
              </a:ext>
            </a:extLst>
          </p:cNvPr>
          <p:cNvSpPr/>
          <p:nvPr/>
        </p:nvSpPr>
        <p:spPr>
          <a:xfrm>
            <a:off x="10029832" y="1946475"/>
            <a:ext cx="1871092" cy="1585732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232E99E-2D7A-9A52-506F-5F2E5D8E0298}"/>
              </a:ext>
            </a:extLst>
          </p:cNvPr>
          <p:cNvSpPr/>
          <p:nvPr/>
        </p:nvSpPr>
        <p:spPr>
          <a:xfrm>
            <a:off x="6516695" y="360743"/>
            <a:ext cx="1871092" cy="158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987A330-4328-F82D-653F-E33AC4F5BC21}"/>
              </a:ext>
            </a:extLst>
          </p:cNvPr>
          <p:cNvSpPr/>
          <p:nvPr/>
        </p:nvSpPr>
        <p:spPr>
          <a:xfrm>
            <a:off x="6516695" y="5208410"/>
            <a:ext cx="1871092" cy="158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726281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1FE17-679F-91DE-4700-82F5E40F2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E1C91574-BE73-DE51-6E95-BB07FDFD8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7"/>
          <a:stretch/>
        </p:blipFill>
        <p:spPr>
          <a:xfrm>
            <a:off x="5570399" y="250197"/>
            <a:ext cx="6537752" cy="2275215"/>
          </a:xfrm>
          <a:prstGeom prst="rect">
            <a:avLst/>
          </a:prstGeom>
        </p:spPr>
      </p:pic>
      <p:pic>
        <p:nvPicPr>
          <p:cNvPr id="5" name="Imagem 4" descr="Diagrama, Esquemático, Linha do tempo&#10;&#10;Descrição gerada automaticamente">
            <a:extLst>
              <a:ext uri="{FF2B5EF4-FFF2-40B4-BE49-F238E27FC236}">
                <a16:creationId xmlns:a16="http://schemas.microsoft.com/office/drawing/2014/main" id="{BB4C01CE-0990-723D-A36C-CD38BF297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5" y="-1"/>
            <a:ext cx="5486400" cy="6858000"/>
          </a:xfrm>
          <a:prstGeom prst="rect">
            <a:avLst/>
          </a:prstGeom>
        </p:spPr>
      </p:pic>
      <p:pic>
        <p:nvPicPr>
          <p:cNvPr id="11" name="Imagem 10" descr="Mapa&#10;&#10;Descrição gerada automaticamente">
            <a:extLst>
              <a:ext uri="{FF2B5EF4-FFF2-40B4-BE49-F238E27FC236}">
                <a16:creationId xmlns:a16="http://schemas.microsoft.com/office/drawing/2014/main" id="{EAF843F4-7C4C-2AF9-A792-36CFD2967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60" y="2525412"/>
            <a:ext cx="4458430" cy="43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7348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BE2F0DA5-A91C-4FE9-BFEA-AC21D89C8388}"/>
              </a:ext>
            </a:extLst>
          </p:cNvPr>
          <p:cNvSpPr txBox="1">
            <a:spLocks/>
          </p:cNvSpPr>
          <p:nvPr/>
        </p:nvSpPr>
        <p:spPr bwMode="auto">
          <a:xfrm>
            <a:off x="328613" y="31750"/>
            <a:ext cx="9367837" cy="49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  <a:defRPr/>
            </a:pPr>
            <a:r>
              <a:rPr lang="pt-BR" altLang="pt-BR" sz="2000" b="1" dirty="0">
                <a:solidFill>
                  <a:schemeClr val="accent5">
                    <a:lumMod val="10000"/>
                  </a:schemeClr>
                </a:solidFill>
                <a:latin typeface="Lato Regular" charset="0"/>
                <a:ea typeface="Lato Regular" charset="0"/>
                <a:cs typeface="Lato Regular" charset="0"/>
                <a:sym typeface="Lato Regular" charset="0"/>
              </a:rPr>
              <a:t>MUDANÇA NA DISPONIBILIDADE HÍDRICA FUTURA  EM 2040 -  (</a:t>
            </a:r>
            <a:r>
              <a:rPr lang="pt-BR" altLang="pt-BR" sz="2000" b="1" dirty="0" err="1">
                <a:solidFill>
                  <a:schemeClr val="accent5">
                    <a:lumMod val="10000"/>
                  </a:schemeClr>
                </a:solidFill>
                <a:latin typeface="Lato Regular" charset="0"/>
                <a:ea typeface="Lato Regular" charset="0"/>
                <a:cs typeface="Lato Regular" charset="0"/>
                <a:sym typeface="Lato Regular" charset="0"/>
              </a:rPr>
              <a:t>Qfut</a:t>
            </a:r>
            <a:r>
              <a:rPr lang="pt-BR" altLang="pt-BR" sz="2000" b="1" dirty="0">
                <a:solidFill>
                  <a:schemeClr val="accent5">
                    <a:lumMod val="10000"/>
                  </a:schemeClr>
                </a:solidFill>
                <a:latin typeface="Lato Regular" charset="0"/>
                <a:ea typeface="Lato Regular" charset="0"/>
                <a:cs typeface="Lato Regular" charset="0"/>
                <a:sym typeface="Lato Regular" charset="0"/>
              </a:rPr>
              <a:t>/</a:t>
            </a:r>
            <a:r>
              <a:rPr lang="pt-BR" altLang="pt-BR" sz="2000" b="1" dirty="0" err="1">
                <a:solidFill>
                  <a:schemeClr val="accent5">
                    <a:lumMod val="10000"/>
                  </a:schemeClr>
                </a:solidFill>
                <a:latin typeface="Lato Regular" charset="0"/>
                <a:ea typeface="Lato Regular" charset="0"/>
                <a:cs typeface="Lato Regular" charset="0"/>
                <a:sym typeface="Lato Regular" charset="0"/>
              </a:rPr>
              <a:t>Qpres</a:t>
            </a:r>
            <a:r>
              <a:rPr lang="pt-BR" altLang="pt-BR" sz="2000" b="1" dirty="0">
                <a:solidFill>
                  <a:schemeClr val="accent5">
                    <a:lumMod val="10000"/>
                  </a:schemeClr>
                </a:solidFill>
                <a:latin typeface="Lato Regular" charset="0"/>
                <a:ea typeface="Lato Regular" charset="0"/>
                <a:cs typeface="Lato Regular" charset="0"/>
                <a:sym typeface="Lato Regular" charset="0"/>
              </a:rPr>
              <a:t>)</a:t>
            </a:r>
          </a:p>
        </p:txBody>
      </p:sp>
      <p:pic>
        <p:nvPicPr>
          <p:cNvPr id="9221" name="Imagem 5">
            <a:extLst>
              <a:ext uri="{FF2B5EF4-FFF2-40B4-BE49-F238E27FC236}">
                <a16:creationId xmlns:a16="http://schemas.microsoft.com/office/drawing/2014/main" id="{AD28F6E9-BA2B-44A2-9EB5-5BE1655C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2" r="39748" b="2"/>
          <a:stretch>
            <a:fillRect/>
          </a:stretch>
        </p:blipFill>
        <p:spPr bwMode="auto">
          <a:xfrm>
            <a:off x="9797611" y="2551966"/>
            <a:ext cx="2269698" cy="202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5CA7D94-6C3D-4487-BEC5-F72AE23FBD79}"/>
              </a:ext>
            </a:extLst>
          </p:cNvPr>
          <p:cNvGrpSpPr/>
          <p:nvPr/>
        </p:nvGrpSpPr>
        <p:grpSpPr>
          <a:xfrm>
            <a:off x="328613" y="717153"/>
            <a:ext cx="9698614" cy="6005765"/>
            <a:chOff x="0" y="0"/>
            <a:chExt cx="5400040" cy="2857500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E13EC01-D753-4FA5-A0A7-E524C4832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1" r="18829" b="3932"/>
            <a:stretch/>
          </p:blipFill>
          <p:spPr bwMode="auto">
            <a:xfrm>
              <a:off x="0" y="0"/>
              <a:ext cx="5400040" cy="28575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6F425FF-E84C-48D4-A64F-B470AEEC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00" y="1073150"/>
              <a:ext cx="742950" cy="763905"/>
            </a:xfrm>
            <a:prstGeom prst="rect">
              <a:avLst/>
            </a:prstGeom>
          </p:spPr>
        </p:pic>
      </p:grp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C1D4A09-3A10-48E3-949B-CD152F8F41F7}"/>
              </a:ext>
            </a:extLst>
          </p:cNvPr>
          <p:cNvSpPr/>
          <p:nvPr/>
        </p:nvSpPr>
        <p:spPr>
          <a:xfrm>
            <a:off x="10276254" y="1995637"/>
            <a:ext cx="1539917" cy="902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8FFD-3665-1D1F-E18B-4F3D3730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02073176-F525-FDE8-6B97-1F2ADDC8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0040FA9A-5F61-10B4-901C-6F1F338D607D}"/>
              </a:ext>
            </a:extLst>
          </p:cNvPr>
          <p:cNvSpPr txBox="1"/>
          <p:nvPr/>
        </p:nvSpPr>
        <p:spPr>
          <a:xfrm>
            <a:off x="5682460" y="3344280"/>
            <a:ext cx="630606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PARA O BACIA DO RIO </a:t>
            </a:r>
            <a:r>
              <a:rPr lang="pt-BR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PIANCÓ-PIRANHAS-AÇU</a:t>
            </a:r>
            <a:endParaRPr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998995A-AC60-F4FE-AC41-B6B189BBA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EC9C39F-2293-1A97-F4F7-5EF6D7961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74" y="150120"/>
            <a:ext cx="3294779" cy="5065109"/>
          </a:xfrm>
          <a:prstGeom prst="rect">
            <a:avLst/>
          </a:prstGeom>
        </p:spPr>
      </p:pic>
      <p:pic>
        <p:nvPicPr>
          <p:cNvPr id="2050" name="Picture 2" descr="REGIONALIZAÇÃO DE VAZÕES NO SISTEMA PIRANHAS/PB – AÇU/RN UTILIZANDO DADOS  SIMULADOS COM O MODELO NAVMO">
            <a:extLst>
              <a:ext uri="{FF2B5EF4-FFF2-40B4-BE49-F238E27FC236}">
                <a16:creationId xmlns:a16="http://schemas.microsoft.com/office/drawing/2014/main" id="{141F9411-07CB-65EE-BAF4-80D13D16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20" y="150119"/>
            <a:ext cx="3798880" cy="31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2483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FADF-3CAA-4D8D-AE9A-E556B4DC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819061-AC52-48BA-98D3-A7E9CFEB5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2" y="111511"/>
            <a:ext cx="5924085" cy="4739268"/>
          </a:xfrm>
          <a:prstGeom prst="rect">
            <a:avLst/>
          </a:prstGeom>
        </p:spPr>
      </p:pic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129111A9-7898-F053-7153-89C6B7D18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47" y="93664"/>
            <a:ext cx="5924085" cy="47392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728665-CFF3-A9BB-6B21-FDBEB3654B71}"/>
              </a:ext>
            </a:extLst>
          </p:cNvPr>
          <p:cNvSpPr txBox="1"/>
          <p:nvPr/>
        </p:nvSpPr>
        <p:spPr>
          <a:xfrm>
            <a:off x="1956170" y="4751894"/>
            <a:ext cx="288073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AUMENTO DA ETP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DEF5C5D1-9EAC-D06E-4A76-D8B3C36417E7}"/>
              </a:ext>
            </a:extLst>
          </p:cNvPr>
          <p:cNvSpPr/>
          <p:nvPr/>
        </p:nvSpPr>
        <p:spPr>
          <a:xfrm>
            <a:off x="1761022" y="4751893"/>
            <a:ext cx="390296" cy="461665"/>
          </a:xfrm>
          <a:prstGeom prst="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C28380-7346-8BEA-BA6E-7006FE79B1AD}"/>
              </a:ext>
            </a:extLst>
          </p:cNvPr>
          <p:cNvSpPr txBox="1"/>
          <p:nvPr/>
        </p:nvSpPr>
        <p:spPr>
          <a:xfrm>
            <a:off x="7685107" y="4616347"/>
            <a:ext cx="329332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DIMINUIÇÃO DA CHUVA</a:t>
            </a:r>
            <a:endParaRPr lang="pt-BR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CBCC82CC-6D7A-BE37-F2BE-49E3368909B7}"/>
              </a:ext>
            </a:extLst>
          </p:cNvPr>
          <p:cNvSpPr/>
          <p:nvPr/>
        </p:nvSpPr>
        <p:spPr>
          <a:xfrm>
            <a:off x="7380192" y="4722329"/>
            <a:ext cx="412595" cy="462785"/>
          </a:xfrm>
          <a:prstGeom prst="downArrow">
            <a:avLst/>
          </a:prstGeom>
          <a:solidFill>
            <a:srgbClr val="0000CC"/>
          </a:solidFill>
          <a:ln w="12700" cap="flat">
            <a:solidFill>
              <a:srgbClr val="0000C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026" name="Picture 2" descr="Pesquisa inédita aponta como agricultores do Semiárido enfrentam impactos  ambientais - Rede Mobilizadores">
            <a:extLst>
              <a:ext uri="{FF2B5EF4-FFF2-40B4-BE49-F238E27FC236}">
                <a16:creationId xmlns:a16="http://schemas.microsoft.com/office/drawing/2014/main" id="{B57BA2EB-B38B-6120-AC76-D1C0CDD2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24" y="5083594"/>
            <a:ext cx="2544189" cy="16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09E7CA4-5E9D-7258-DC78-C9209393BE91}"/>
              </a:ext>
            </a:extLst>
          </p:cNvPr>
          <p:cNvSpPr txBox="1"/>
          <p:nvPr/>
        </p:nvSpPr>
        <p:spPr>
          <a:xfrm>
            <a:off x="7355099" y="5369547"/>
            <a:ext cx="329332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Tendência de impactos negativos na agricultura!!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16768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528F-3EE4-E11C-FDCB-BBE3F7C9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Descrição gerada automaticamente com confiança média">
            <a:extLst>
              <a:ext uri="{FF2B5EF4-FFF2-40B4-BE49-F238E27FC236}">
                <a16:creationId xmlns:a16="http://schemas.microsoft.com/office/drawing/2014/main" id="{DA441CB5-9EB1-9522-64AA-627A35B7F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9" y="0"/>
            <a:ext cx="85725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11BD84-1FDD-4D63-9B02-EC0F86791D29}"/>
              </a:ext>
            </a:extLst>
          </p:cNvPr>
          <p:cNvSpPr txBox="1"/>
          <p:nvPr/>
        </p:nvSpPr>
        <p:spPr>
          <a:xfrm>
            <a:off x="8929773" y="831174"/>
            <a:ext cx="334795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Resultados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em cada um dos 4830 trechos da </a:t>
            </a: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hidrografia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para diferentes </a:t>
            </a:r>
            <a:r>
              <a:rPr lang="pt-BR" sz="24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modelos</a:t>
            </a:r>
            <a:r>
              <a:rPr lang="pt-BR" sz="2400" b="1" i="0" u="none" strike="noStrik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,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sz="2400" b="1" i="0" u="none" strike="noStrike" baseline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emissão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e </a:t>
            </a:r>
            <a:r>
              <a:rPr lang="pt-BR" sz="2400" b="1" i="0" u="none" strike="noStrike" baseline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períodos!</a:t>
            </a:r>
            <a:endParaRPr lang="pt-BR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308ADB-D26B-6CFC-9D76-D7C81F4162CD}"/>
              </a:ext>
            </a:extLst>
          </p:cNvPr>
          <p:cNvSpPr txBox="1"/>
          <p:nvPr/>
        </p:nvSpPr>
        <p:spPr>
          <a:xfrm>
            <a:off x="8516982" y="1086940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- 40%</a:t>
            </a:r>
            <a:endParaRPr lang="pt-BR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8CC058-8A5A-22E6-8989-1F0F86DC0FAC}"/>
              </a:ext>
            </a:extLst>
          </p:cNvPr>
          <p:cNvSpPr txBox="1"/>
          <p:nvPr/>
        </p:nvSpPr>
        <p:spPr>
          <a:xfrm>
            <a:off x="8508569" y="1448136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- 60%</a:t>
            </a:r>
            <a:endParaRPr lang="pt-BR" sz="1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94673F-F3CA-E0B0-1917-5A3100132F32}"/>
              </a:ext>
            </a:extLst>
          </p:cNvPr>
          <p:cNvSpPr txBox="1"/>
          <p:nvPr/>
        </p:nvSpPr>
        <p:spPr>
          <a:xfrm>
            <a:off x="8502607" y="3275111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- 40%</a:t>
            </a:r>
            <a:endParaRPr lang="pt-BR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A022F9-717D-C77E-21BA-2B280787763E}"/>
              </a:ext>
            </a:extLst>
          </p:cNvPr>
          <p:cNvSpPr txBox="1"/>
          <p:nvPr/>
        </p:nvSpPr>
        <p:spPr>
          <a:xfrm>
            <a:off x="8494194" y="3636307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- 60%</a:t>
            </a:r>
            <a:endParaRPr lang="pt-BR" sz="1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B8043D3-92E5-DB46-9D9B-3419DB3F7A39}"/>
              </a:ext>
            </a:extLst>
          </p:cNvPr>
          <p:cNvSpPr txBox="1"/>
          <p:nvPr/>
        </p:nvSpPr>
        <p:spPr>
          <a:xfrm>
            <a:off x="8494194" y="5411270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- 40%</a:t>
            </a:r>
            <a:endParaRPr lang="pt-BR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0D9798C-70FE-BE9B-5AAF-F0507AF54033}"/>
              </a:ext>
            </a:extLst>
          </p:cNvPr>
          <p:cNvSpPr txBox="1"/>
          <p:nvPr/>
        </p:nvSpPr>
        <p:spPr>
          <a:xfrm>
            <a:off x="8485781" y="5772466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- 60%</a:t>
            </a:r>
            <a:endParaRPr lang="pt-BR" sz="1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5AB849-0B41-A357-49CA-33AB01FF892A}"/>
              </a:ext>
            </a:extLst>
          </p:cNvPr>
          <p:cNvSpPr txBox="1"/>
          <p:nvPr/>
        </p:nvSpPr>
        <p:spPr>
          <a:xfrm>
            <a:off x="8929773" y="3654165"/>
            <a:ext cx="334795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MAIOR EMISSÃO DE GEE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MAIOR DIMINUIÇÃO DA VAZÃO!!!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13B0B9-BD19-E492-B89B-729C0FB30574}"/>
              </a:ext>
            </a:extLst>
          </p:cNvPr>
          <p:cNvSpPr txBox="1"/>
          <p:nvPr/>
        </p:nvSpPr>
        <p:spPr>
          <a:xfrm>
            <a:off x="8516982" y="1818856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- 80%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DB02EC-821D-D277-C4E6-56F324BF9DB0}"/>
              </a:ext>
            </a:extLst>
          </p:cNvPr>
          <p:cNvSpPr txBox="1"/>
          <p:nvPr/>
        </p:nvSpPr>
        <p:spPr>
          <a:xfrm>
            <a:off x="8503544" y="4000249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- 80%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0C7BA2-D550-87F7-2F6E-19092AD6812C}"/>
              </a:ext>
            </a:extLst>
          </p:cNvPr>
          <p:cNvSpPr txBox="1"/>
          <p:nvPr/>
        </p:nvSpPr>
        <p:spPr>
          <a:xfrm>
            <a:off x="8502607" y="6152712"/>
            <a:ext cx="5924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- 80%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DE383D7-1C3B-D66B-BBF0-E3AF4E3509BE}"/>
              </a:ext>
            </a:extLst>
          </p:cNvPr>
          <p:cNvSpPr/>
          <p:nvPr/>
        </p:nvSpPr>
        <p:spPr>
          <a:xfrm>
            <a:off x="5781675" y="66675"/>
            <a:ext cx="314325" cy="2190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EC8EF7-01CA-7E4C-89B5-729F5FF3AEAB}"/>
              </a:ext>
            </a:extLst>
          </p:cNvPr>
          <p:cNvSpPr txBox="1"/>
          <p:nvPr/>
        </p:nvSpPr>
        <p:spPr>
          <a:xfrm>
            <a:off x="6089050" y="18861"/>
            <a:ext cx="293598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VARIAÇÃO PERCENTUAL DA VAZÃO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6769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feito Estufa e Aquecimento Global - Manual da Química">
            <a:extLst>
              <a:ext uri="{FF2B5EF4-FFF2-40B4-BE49-F238E27FC236}">
                <a16:creationId xmlns:a16="http://schemas.microsoft.com/office/drawing/2014/main" id="{A2D8BAB8-1ED0-2D1E-2885-2D8C06A1C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321" y="154482"/>
            <a:ext cx="2165788" cy="15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00629B84-2EDD-8C53-0197-B235A5AAD473}"/>
              </a:ext>
            </a:extLst>
          </p:cNvPr>
          <p:cNvGrpSpPr/>
          <p:nvPr/>
        </p:nvGrpSpPr>
        <p:grpSpPr>
          <a:xfrm>
            <a:off x="0" y="0"/>
            <a:ext cx="9694863" cy="6858000"/>
            <a:chOff x="0" y="0"/>
            <a:chExt cx="9694863" cy="6858000"/>
          </a:xfrm>
        </p:grpSpPr>
        <p:pic>
          <p:nvPicPr>
            <p:cNvPr id="16386" name="Picture 2" descr="Mapa Mental Mudanças Climaticas - PEBEDUCA">
              <a:extLst>
                <a:ext uri="{FF2B5EF4-FFF2-40B4-BE49-F238E27FC236}">
                  <a16:creationId xmlns:a16="http://schemas.microsoft.com/office/drawing/2014/main" id="{7E93915F-1FC7-3B97-37E4-1A8FD3AD0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9486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E47D51F7-5695-299B-3A6C-A0FD2F776EC1}"/>
                </a:ext>
              </a:extLst>
            </p:cNvPr>
            <p:cNvSpPr/>
            <p:nvPr/>
          </p:nvSpPr>
          <p:spPr>
            <a:xfrm>
              <a:off x="200891" y="0"/>
              <a:ext cx="2165788" cy="540327"/>
            </a:xfrm>
            <a:prstGeom prst="round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74051435-C664-76A7-660C-C52F77B14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676" y="4395355"/>
            <a:ext cx="6811182" cy="24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12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8FFD-3665-1D1F-E18B-4F3D3730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02073176-F525-FDE8-6B97-1F2ADDC8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0040FA9A-5F61-10B4-901C-6F1F338D607D}"/>
              </a:ext>
            </a:extLst>
          </p:cNvPr>
          <p:cNvSpPr txBox="1"/>
          <p:nvPr/>
        </p:nvSpPr>
        <p:spPr>
          <a:xfrm>
            <a:off x="4965404" y="4919008"/>
            <a:ext cx="714007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PARA </a:t>
            </a:r>
          </a:p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ESTADO DO   </a:t>
            </a:r>
          </a:p>
          <a:p>
            <a:r>
              <a:rPr lang="pt-BR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MATO GROSSO DO  SUL</a:t>
            </a:r>
            <a:endParaRPr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998995A-AC60-F4FE-AC41-B6B189BBA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EC9C39F-2293-1A97-F4F7-5EF6D7961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74" y="150120"/>
            <a:ext cx="3294779" cy="50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7371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FADF-3CAA-4D8D-AE9A-E556B4DC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28665-CFF3-A9BB-6B21-FDBEB3654B71}"/>
              </a:ext>
            </a:extLst>
          </p:cNvPr>
          <p:cNvSpPr txBox="1"/>
          <p:nvPr/>
        </p:nvSpPr>
        <p:spPr>
          <a:xfrm>
            <a:off x="1956170" y="4751894"/>
            <a:ext cx="288073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AUMENTO DA ETP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DEF5C5D1-9EAC-D06E-4A76-D8B3C36417E7}"/>
              </a:ext>
            </a:extLst>
          </p:cNvPr>
          <p:cNvSpPr/>
          <p:nvPr/>
        </p:nvSpPr>
        <p:spPr>
          <a:xfrm>
            <a:off x="1761022" y="4751893"/>
            <a:ext cx="390296" cy="461665"/>
          </a:xfrm>
          <a:prstGeom prst="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C28380-7346-8BEA-BA6E-7006FE79B1AD}"/>
              </a:ext>
            </a:extLst>
          </p:cNvPr>
          <p:cNvSpPr txBox="1"/>
          <p:nvPr/>
        </p:nvSpPr>
        <p:spPr>
          <a:xfrm>
            <a:off x="7685107" y="4616347"/>
            <a:ext cx="329332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DIMINUIÇÃO DA CHUVA</a:t>
            </a:r>
            <a:endParaRPr lang="pt-BR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CBCC82CC-6D7A-BE37-F2BE-49E3368909B7}"/>
              </a:ext>
            </a:extLst>
          </p:cNvPr>
          <p:cNvSpPr/>
          <p:nvPr/>
        </p:nvSpPr>
        <p:spPr>
          <a:xfrm>
            <a:off x="7380192" y="4722329"/>
            <a:ext cx="412595" cy="462785"/>
          </a:xfrm>
          <a:prstGeom prst="downArrow">
            <a:avLst/>
          </a:prstGeom>
          <a:solidFill>
            <a:srgbClr val="0000CC"/>
          </a:solidFill>
          <a:ln w="12700" cap="flat">
            <a:solidFill>
              <a:srgbClr val="0000C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026" name="Picture 2" descr="Pesquisa inédita aponta como agricultores do Semiárido enfrentam impactos  ambientais - Rede Mobilizadores">
            <a:extLst>
              <a:ext uri="{FF2B5EF4-FFF2-40B4-BE49-F238E27FC236}">
                <a16:creationId xmlns:a16="http://schemas.microsoft.com/office/drawing/2014/main" id="{B57BA2EB-B38B-6120-AC76-D1C0CDD2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24" y="5083594"/>
            <a:ext cx="2544189" cy="16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09E7CA4-5E9D-7258-DC78-C9209393BE91}"/>
              </a:ext>
            </a:extLst>
          </p:cNvPr>
          <p:cNvSpPr txBox="1"/>
          <p:nvPr/>
        </p:nvSpPr>
        <p:spPr>
          <a:xfrm>
            <a:off x="7355099" y="5369547"/>
            <a:ext cx="329332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Tendência de impactos negativos na agricultura!!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 descr="Gráfico&#10;&#10;Descrição gerada automaticamente">
            <a:extLst>
              <a:ext uri="{FF2B5EF4-FFF2-40B4-BE49-F238E27FC236}">
                <a16:creationId xmlns:a16="http://schemas.microsoft.com/office/drawing/2014/main" id="{869D63A5-0D12-F273-CC37-F7069FF5B6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329"/>
            <a:ext cx="5850000" cy="4680000"/>
          </a:xfrm>
          <a:prstGeom prst="rect">
            <a:avLst/>
          </a:prstGeom>
        </p:spPr>
      </p:pic>
      <p:pic>
        <p:nvPicPr>
          <p:cNvPr id="12" name="Imagem 11" descr="Gráfico, Gráfico de linhas&#10;&#10;Descrição gerada automaticamente">
            <a:extLst>
              <a:ext uri="{FF2B5EF4-FFF2-40B4-BE49-F238E27FC236}">
                <a16:creationId xmlns:a16="http://schemas.microsoft.com/office/drawing/2014/main" id="{1F8A6D4A-6E4B-5AD9-E509-C11B9AF32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0" y="71893"/>
            <a:ext cx="585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9745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528F-3EE4-E11C-FDCB-BBE3F7C9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Gráfico, Gráfico de caixa estreita&#10;&#10;Descrição gerada automaticamente">
            <a:extLst>
              <a:ext uri="{FF2B5EF4-FFF2-40B4-BE49-F238E27FC236}">
                <a16:creationId xmlns:a16="http://schemas.microsoft.com/office/drawing/2014/main" id="{198CFAAD-2EE3-B1C8-0B82-B462D4181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47" y="4267243"/>
            <a:ext cx="5231250" cy="1674000"/>
          </a:xfrm>
          <a:prstGeom prst="rect">
            <a:avLst/>
          </a:prstGeom>
        </p:spPr>
      </p:pic>
      <p:pic>
        <p:nvPicPr>
          <p:cNvPr id="14" name="Imagem 13" descr="Gráfico, Gráfico de caixa estreita&#10;&#10;Descrição gerada automaticamente">
            <a:extLst>
              <a:ext uri="{FF2B5EF4-FFF2-40B4-BE49-F238E27FC236}">
                <a16:creationId xmlns:a16="http://schemas.microsoft.com/office/drawing/2014/main" id="{25AD5934-497B-4001-D1F3-F67D90BE0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25" y="2242806"/>
            <a:ext cx="5231250" cy="1674000"/>
          </a:xfrm>
          <a:prstGeom prst="rect">
            <a:avLst/>
          </a:prstGeom>
        </p:spPr>
      </p:pic>
      <p:pic>
        <p:nvPicPr>
          <p:cNvPr id="8" name="Imagem 7" descr="Linha do tempo&#10;&#10;Descrição gerada automaticamente">
            <a:extLst>
              <a:ext uri="{FF2B5EF4-FFF2-40B4-BE49-F238E27FC236}">
                <a16:creationId xmlns:a16="http://schemas.microsoft.com/office/drawing/2014/main" id="{4A07A697-22A8-F702-5ACB-CDF35001A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2" y="485491"/>
            <a:ext cx="5231250" cy="1674000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1AA1D1A-BD38-7B8E-BA86-99EE242A3D13}"/>
              </a:ext>
            </a:extLst>
          </p:cNvPr>
          <p:cNvSpPr/>
          <p:nvPr/>
        </p:nvSpPr>
        <p:spPr>
          <a:xfrm>
            <a:off x="7143750" y="2844927"/>
            <a:ext cx="4972047" cy="495300"/>
          </a:xfrm>
          <a:prstGeom prst="roundRect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1333F60-F8C1-FDD6-E93C-295DD03031C9}"/>
              </a:ext>
            </a:extLst>
          </p:cNvPr>
          <p:cNvSpPr/>
          <p:nvPr/>
        </p:nvSpPr>
        <p:spPr>
          <a:xfrm>
            <a:off x="7084508" y="1068140"/>
            <a:ext cx="4972047" cy="495300"/>
          </a:xfrm>
          <a:prstGeom prst="roundRect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B0A5733-AEBB-67A6-AD77-D383ED588121}"/>
              </a:ext>
            </a:extLst>
          </p:cNvPr>
          <p:cNvSpPr/>
          <p:nvPr/>
        </p:nvSpPr>
        <p:spPr>
          <a:xfrm>
            <a:off x="7084509" y="4856593"/>
            <a:ext cx="4972047" cy="495300"/>
          </a:xfrm>
          <a:prstGeom prst="roundRect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" name="Imagem 3" descr="Gráfico&#10;&#10;Descrição gerada automaticamente">
            <a:extLst>
              <a:ext uri="{FF2B5EF4-FFF2-40B4-BE49-F238E27FC236}">
                <a16:creationId xmlns:a16="http://schemas.microsoft.com/office/drawing/2014/main" id="{FCDFB514-C9F1-37C2-D24D-EF92001ED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977"/>
            <a:ext cx="7025265" cy="56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715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528F-3EE4-E11C-FDCB-BBE3F7C9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411BD84-1FDD-4D63-9B02-EC0F86791D29}"/>
              </a:ext>
            </a:extLst>
          </p:cNvPr>
          <p:cNvSpPr txBox="1"/>
          <p:nvPr/>
        </p:nvSpPr>
        <p:spPr>
          <a:xfrm>
            <a:off x="8807144" y="1620000"/>
            <a:ext cx="334795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Resultados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em cada um dos 14088 trechos da </a:t>
            </a: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hidrografia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para diferentes </a:t>
            </a:r>
            <a:r>
              <a:rPr lang="pt-BR" sz="24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modelos</a:t>
            </a:r>
            <a:r>
              <a:rPr lang="pt-BR" sz="2400" b="1" i="0" u="none" strike="noStrik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,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sz="2400" b="1" i="0" u="none" strike="noStrike" baseline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emissão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e </a:t>
            </a:r>
            <a:r>
              <a:rPr lang="pt-BR" sz="2400" b="1" i="0" u="none" strike="noStrike" baseline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períodos!</a:t>
            </a:r>
            <a:endParaRPr lang="pt-BR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5AB849-0B41-A357-49CA-33AB01FF892A}"/>
              </a:ext>
            </a:extLst>
          </p:cNvPr>
          <p:cNvSpPr txBox="1"/>
          <p:nvPr/>
        </p:nvSpPr>
        <p:spPr>
          <a:xfrm>
            <a:off x="8887243" y="4222337"/>
            <a:ext cx="334795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MAIOR EMISSÃO DE GEE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MAIOR DIMINUIÇÃO DA VAZÃO!!!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EC8EF7-01CA-7E4C-89B5-729F5FF3AEAB}"/>
              </a:ext>
            </a:extLst>
          </p:cNvPr>
          <p:cNvSpPr txBox="1"/>
          <p:nvPr/>
        </p:nvSpPr>
        <p:spPr>
          <a:xfrm>
            <a:off x="1669311" y="11602"/>
            <a:ext cx="915463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MEDIANA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u="sng" dirty="0">
                <a:solidFill>
                  <a:srgbClr val="0000CC"/>
                </a:solidFill>
                <a:latin typeface="Gotham"/>
              </a:rPr>
              <a:t>VARIAÇÃO PERCENTUAL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VAZÃO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 DE TODOS OS 120 CENÁRIOS FUTUROS  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7" name="Imagem 16" descr="Mapa&#10;&#10;Descrição gerada automaticamente">
            <a:extLst>
              <a:ext uri="{FF2B5EF4-FFF2-40B4-BE49-F238E27FC236}">
                <a16:creationId xmlns:a16="http://schemas.microsoft.com/office/drawing/2014/main" id="{DB6BCB81-8FA5-EDD8-35A1-18DF196F5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t="6823" r="23778" b="7693"/>
          <a:stretch/>
        </p:blipFill>
        <p:spPr>
          <a:xfrm>
            <a:off x="1410296" y="378000"/>
            <a:ext cx="3347115" cy="3240000"/>
          </a:xfrm>
          <a:prstGeom prst="rect">
            <a:avLst/>
          </a:prstGeom>
        </p:spPr>
      </p:pic>
      <p:pic>
        <p:nvPicPr>
          <p:cNvPr id="19" name="Imagem 18" descr="Mapa&#10;&#10;Descrição gerada automaticamente">
            <a:extLst>
              <a:ext uri="{FF2B5EF4-FFF2-40B4-BE49-F238E27FC236}">
                <a16:creationId xmlns:a16="http://schemas.microsoft.com/office/drawing/2014/main" id="{71999AC7-3AB4-C1DB-0A2D-F7EEF86A5B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7693" r="23605" b="7693"/>
          <a:stretch/>
        </p:blipFill>
        <p:spPr>
          <a:xfrm>
            <a:off x="5339889" y="378000"/>
            <a:ext cx="3402903" cy="3240000"/>
          </a:xfrm>
          <a:prstGeom prst="rect">
            <a:avLst/>
          </a:prstGeom>
        </p:spPr>
      </p:pic>
      <p:pic>
        <p:nvPicPr>
          <p:cNvPr id="21" name="Imagem 20" descr="Mapa&#10;&#10;Descrição gerada automaticamente">
            <a:extLst>
              <a:ext uri="{FF2B5EF4-FFF2-40B4-BE49-F238E27FC236}">
                <a16:creationId xmlns:a16="http://schemas.microsoft.com/office/drawing/2014/main" id="{8A02FA65-3418-C6D4-1C21-F034E325F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2" t="7693" r="23953" b="7693"/>
          <a:stretch/>
        </p:blipFill>
        <p:spPr>
          <a:xfrm>
            <a:off x="3467952" y="3618000"/>
            <a:ext cx="3361635" cy="3240000"/>
          </a:xfrm>
          <a:prstGeom prst="rect">
            <a:avLst/>
          </a:prstGeom>
        </p:spPr>
      </p:pic>
      <p:pic>
        <p:nvPicPr>
          <p:cNvPr id="23" name="Imagem 22" descr="Mapa&#10;&#10;Descrição gerada automaticamente">
            <a:extLst>
              <a:ext uri="{FF2B5EF4-FFF2-40B4-BE49-F238E27FC236}">
                <a16:creationId xmlns:a16="http://schemas.microsoft.com/office/drawing/2014/main" id="{420D511D-CA77-17E7-64E7-8DB0CC719A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1" t="9568" r="16192" b="9568"/>
          <a:stretch/>
        </p:blipFill>
        <p:spPr>
          <a:xfrm>
            <a:off x="354628" y="294541"/>
            <a:ext cx="926242" cy="62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5643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8FFD-3665-1D1F-E18B-4F3D3730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02073176-F525-FDE8-6B97-1F2ADDC8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0040FA9A-5F61-10B4-901C-6F1F338D607D}"/>
              </a:ext>
            </a:extLst>
          </p:cNvPr>
          <p:cNvSpPr txBox="1"/>
          <p:nvPr/>
        </p:nvSpPr>
        <p:spPr>
          <a:xfrm>
            <a:off x="5682460" y="3344280"/>
            <a:ext cx="6306060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PARA O BACIA DO RIO </a:t>
            </a:r>
            <a:r>
              <a:rPr lang="pt-BR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PARANAPANEMA</a:t>
            </a:r>
            <a:endParaRPr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998995A-AC60-F4FE-AC41-B6B189BBA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EC9C39F-2293-1A97-F4F7-5EF6D7961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74" y="150120"/>
            <a:ext cx="3294779" cy="50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727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528F-3EE4-E11C-FDCB-BBE3F7C9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411BD84-1FDD-4D63-9B02-EC0F86791D29}"/>
              </a:ext>
            </a:extLst>
          </p:cNvPr>
          <p:cNvSpPr txBox="1"/>
          <p:nvPr/>
        </p:nvSpPr>
        <p:spPr>
          <a:xfrm>
            <a:off x="8705544" y="650504"/>
            <a:ext cx="334795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Resultados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em cada um dos 10969 trechos da </a:t>
            </a:r>
            <a:r>
              <a:rPr lang="pt-BR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hidrografa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para diferentes </a:t>
            </a:r>
            <a:r>
              <a:rPr lang="pt-BR" sz="24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modelos</a:t>
            </a:r>
            <a:r>
              <a:rPr lang="pt-BR" sz="2400" b="1" i="0" u="none" strike="noStrik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,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sz="2400" b="1" i="0" u="none" strike="noStrike" baseline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emissão</a:t>
            </a:r>
            <a:r>
              <a:rPr lang="pt-BR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e </a:t>
            </a:r>
            <a:r>
              <a:rPr lang="pt-BR" sz="2400" b="1" i="0" u="none" strike="noStrike" baseline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períodos!</a:t>
            </a:r>
            <a:endParaRPr lang="pt-BR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5AB849-0B41-A357-49CA-33AB01FF892A}"/>
              </a:ext>
            </a:extLst>
          </p:cNvPr>
          <p:cNvSpPr txBox="1"/>
          <p:nvPr/>
        </p:nvSpPr>
        <p:spPr>
          <a:xfrm>
            <a:off x="8976143" y="2720566"/>
            <a:ext cx="334795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MAIOR EMISSÃO DE GEE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MAIOR DIMINUIÇÃO DA VAZÃO!!!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EC8EF7-01CA-7E4C-89B5-729F5FF3AEAB}"/>
              </a:ext>
            </a:extLst>
          </p:cNvPr>
          <p:cNvSpPr txBox="1"/>
          <p:nvPr/>
        </p:nvSpPr>
        <p:spPr>
          <a:xfrm>
            <a:off x="1669311" y="11602"/>
            <a:ext cx="915463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MEDIANA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u="sng" dirty="0">
                <a:solidFill>
                  <a:srgbClr val="0000CC"/>
                </a:solidFill>
                <a:latin typeface="Gotham"/>
              </a:rPr>
              <a:t>VARIAÇÃO PERCENTUAL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VAZÃO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 DE TODOS OS CENÁRIOS FUTUROS  PERIODO 1 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02F255-960E-B121-774C-855F85DD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59" y="571090"/>
            <a:ext cx="5040482" cy="324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4872DB-7632-2FB6-22DD-FEEA547F5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08" y="3429000"/>
            <a:ext cx="5094560" cy="324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FCDC0B-04F0-1870-43A9-0B7E26717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555" y="3606398"/>
            <a:ext cx="5157371" cy="324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B1E3084-3BC7-2989-4B17-6DD2172F7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04" y="571090"/>
            <a:ext cx="2759113" cy="15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249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528F-3EE4-E11C-FDCB-BBE3F7C9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CCD0E3-4D5F-06C9-66FE-836193773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779" y="380934"/>
            <a:ext cx="5198441" cy="324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F7A3E51-80E6-FC47-02CC-D8A41F6A4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1" y="3263237"/>
            <a:ext cx="5247635" cy="324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299B368-00FD-871B-FFCB-8409322A8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753" y="3263237"/>
            <a:ext cx="5173259" cy="3240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DA8FD4-2E3A-BD18-9269-F49A1D6B437D}"/>
              </a:ext>
            </a:extLst>
          </p:cNvPr>
          <p:cNvSpPr txBox="1"/>
          <p:nvPr/>
        </p:nvSpPr>
        <p:spPr>
          <a:xfrm>
            <a:off x="1669311" y="11602"/>
            <a:ext cx="915463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MEDIANA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u="sng" dirty="0">
                <a:solidFill>
                  <a:srgbClr val="0000CC"/>
                </a:solidFill>
                <a:latin typeface="Gotham"/>
              </a:rPr>
              <a:t>VARIAÇÃO PERCENTUAL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VAZÃO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 DE TODOS OS CENÁRIOS FUTUROS  PERIODO 2 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3C86859-7284-CA27-8E04-124507252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04" y="571090"/>
            <a:ext cx="2759113" cy="15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3999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8528F-3EE4-E11C-FDCB-BBE3F7C9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7AC817A-DEEE-F42D-91E3-7BA1BBE4A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320" y="410182"/>
            <a:ext cx="5155360" cy="324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997FE2-4560-06E2-892C-BEDE1E1A2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82" y="3207818"/>
            <a:ext cx="5211406" cy="324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1878DC-1608-B968-516B-8B915F7B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195" y="3079156"/>
            <a:ext cx="5127805" cy="3240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A355259-2448-5690-D88D-9F40BAFFB2DF}"/>
              </a:ext>
            </a:extLst>
          </p:cNvPr>
          <p:cNvSpPr txBox="1"/>
          <p:nvPr/>
        </p:nvSpPr>
        <p:spPr>
          <a:xfrm>
            <a:off x="1669311" y="11602"/>
            <a:ext cx="915463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MEDIANA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u="sng" dirty="0">
                <a:solidFill>
                  <a:srgbClr val="0000CC"/>
                </a:solidFill>
                <a:latin typeface="Gotham"/>
              </a:rPr>
              <a:t>VARIAÇÃO PERCENTUAL 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DA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</a:rPr>
              <a:t>VAZÃO</a:t>
            </a:r>
            <a:r>
              <a:rPr lang="pt-BR" b="1" dirty="0">
                <a:solidFill>
                  <a:srgbClr val="FF0000"/>
                </a:solidFill>
                <a:latin typeface="Gotham"/>
              </a:rPr>
              <a:t> DE TODOS OS CENÁRIOS FUTUROS  PERIODO 3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93D3ABD-C4F7-720F-AB81-BD30BC271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04" y="571090"/>
            <a:ext cx="2759113" cy="15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4891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C1BD9-A505-6085-5FBD-65C3CFCCD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A1FED2D9-F532-DEE9-672E-C06855C87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60D96C08-65E9-F8BB-412D-9368798CE644}"/>
              </a:ext>
            </a:extLst>
          </p:cNvPr>
          <p:cNvSpPr txBox="1"/>
          <p:nvPr/>
        </p:nvSpPr>
        <p:spPr>
          <a:xfrm>
            <a:off x="5572889" y="5001353"/>
            <a:ext cx="6420292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CONSIDERAÇÕES FINAIS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BD694CE7-9225-7AB5-705E-EB9FED1AC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B3D218E-1EC3-F670-5DEC-3D676E8C3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055" y="150120"/>
            <a:ext cx="3294779" cy="50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926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FDB1E-13AA-48AA-5378-235E00B48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A6B53C4-C8B3-785C-4B0C-79DE09474184}"/>
              </a:ext>
            </a:extLst>
          </p:cNvPr>
          <p:cNvSpPr/>
          <p:nvPr/>
        </p:nvSpPr>
        <p:spPr>
          <a:xfrm>
            <a:off x="265112" y="121719"/>
            <a:ext cx="11661775" cy="67074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Estudo </a:t>
            </a:r>
            <a:r>
              <a:rPr lang="pt-BR" sz="2700" b="1" u="sng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inédito e inovador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sendo vanguarda na con­sideração da </a:t>
            </a:r>
            <a:r>
              <a:rPr lang="pt-BR" sz="27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mudança climática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ne gestão e plane­jamento dos recursos hídricos no Brasil;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Escala </a:t>
            </a:r>
            <a:r>
              <a:rPr lang="pt-BR" sz="27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espaço-temporal compatível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com a escala de gestão de recursos hídricos no Brasil;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Compatível com a </a:t>
            </a:r>
            <a:r>
              <a:rPr lang="pt-BR" sz="2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integração com diferentes planos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recursos hídricos, como </a:t>
            </a:r>
            <a:r>
              <a:rPr lang="pt-BR" sz="27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planos estaduais, de bacias hidrográficas e setores usuários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Consideração mais ampla das </a:t>
            </a:r>
            <a:r>
              <a:rPr lang="pt-BR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incertezas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nesse tipo de estudo no Brasil (</a:t>
            </a:r>
            <a:r>
              <a:rPr lang="pt-B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132 cenários futuros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). Igno­rá-las pode nos levar a investirmos em ações que se mostrarão inadequadas no futuro e as­sociadas a </a:t>
            </a:r>
            <a:r>
              <a:rPr lang="pt-B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alto nível de arrependimento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Ferramenta de </a:t>
            </a:r>
            <a:r>
              <a:rPr lang="pt-BR" sz="27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Justiça Climática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A população mais pobre geralmente é mais </a:t>
            </a:r>
            <a:r>
              <a:rPr lang="pt-B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vul­nerável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aos impactos da </a:t>
            </a:r>
            <a:r>
              <a:rPr lang="pt-BR" sz="2700" b="1" u="sng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mudan­ça climática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sobre a água. </a:t>
            </a:r>
            <a:r>
              <a:rPr lang="pt-BR" sz="27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Disponibilizado livremente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esse estudo irá ajudar a incorporar a questão da mudança climática em todas as camadas da sociedade;</a:t>
            </a:r>
          </a:p>
        </p:txBody>
      </p:sp>
    </p:spTree>
    <p:extLst>
      <p:ext uri="{BB962C8B-B14F-4D97-AF65-F5344CB8AC3E}">
        <p14:creationId xmlns:p14="http://schemas.microsoft.com/office/powerpoint/2010/main" val="3025336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4779818" y="5226784"/>
            <a:ext cx="7268605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 ESTUFA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197986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FDB1E-13AA-48AA-5378-235E00B48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A6B53C4-C8B3-785C-4B0C-79DE09474184}"/>
              </a:ext>
            </a:extLst>
          </p:cNvPr>
          <p:cNvSpPr/>
          <p:nvPr/>
        </p:nvSpPr>
        <p:spPr>
          <a:xfrm>
            <a:off x="265112" y="0"/>
            <a:ext cx="11733600" cy="666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exceção da região Sul, TODOS os estados do Brasil apresentaram cenários críticos de </a:t>
            </a:r>
            <a:r>
              <a:rPr lang="pt-BR" sz="27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redução na disponibilidade hídrica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já em 2040. Essa diminuição é resultante da combinação do </a:t>
            </a:r>
            <a:r>
              <a:rPr lang="pt-BR" sz="2700" b="1" u="sng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aumento ET0 e diminuição das chuvas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7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elevação da temperatura e da ET0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poderá acarretar </a:t>
            </a:r>
            <a:r>
              <a:rPr lang="pt-BR" sz="27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maior necessidade 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 ir­rigação, refrigeração, consumo humano e animal em determinados períodos e regiões, além de afetar a capa­cidade de reservação e o balanço hídrico;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Esse aumento na região Sul foi da ordem de 5% em 2040, muitas vezes sob condições de </a:t>
            </a:r>
            <a:r>
              <a:rPr lang="pt-BR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eventos extremos de cheias e inundações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o que nem sempre favorece o uso ou eventual benefício advindo desse aumento;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Cenários com </a:t>
            </a:r>
            <a:r>
              <a:rPr lang="pt-BR" sz="27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aumento da emissão de GEE 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(ex. SSP5-8.5) apontam cenários ainda </a:t>
            </a:r>
            <a:r>
              <a:rPr lang="pt-BR" sz="27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piores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em termos de redução da </a:t>
            </a:r>
            <a:r>
              <a:rPr lang="pt-BR" sz="27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disponibilidade hídrica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no Brasil;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Embora sujeitas a </a:t>
            </a:r>
            <a:r>
              <a:rPr lang="pt-B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incertezas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esse estudo oferece um vislum­bre de possíveis impactos e desafios futu­ros sobre os </a:t>
            </a:r>
            <a:r>
              <a:rPr lang="pt-BR" sz="27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recursos hídricos no Brasil</a:t>
            </a: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60305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91A94-7A45-83B6-37D7-F93496258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00D8E55A-0A85-0F1B-6977-F52A561C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2439614D-BE0D-7A7D-DB25-A0BB8A611480}"/>
              </a:ext>
            </a:extLst>
          </p:cNvPr>
          <p:cNvSpPr txBox="1"/>
          <p:nvPr/>
        </p:nvSpPr>
        <p:spPr>
          <a:xfrm>
            <a:off x="5572889" y="5001353"/>
            <a:ext cx="6420292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ADAPTAÇÃO E ANA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5500A09F-11C6-3084-F18C-0BE884875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377953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90A8D-D08F-F8A7-E518-C3712C78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F715504-B1CA-53F4-985D-C1694A083D56}"/>
              </a:ext>
            </a:extLst>
          </p:cNvPr>
          <p:cNvSpPr/>
          <p:nvPr/>
        </p:nvSpPr>
        <p:spPr>
          <a:xfrm>
            <a:off x="265112" y="378197"/>
            <a:ext cx="11661775" cy="58725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ANA já vem atuando com uma gama de medidas estratégicas. Destacam-se:</a:t>
            </a:r>
          </a:p>
          <a:p>
            <a:pPr marL="1143000" lvl="2" indent="-228600" algn="just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Ações de monitoramento e prevenção à eventos extremos como as </a:t>
            </a:r>
            <a:r>
              <a:rPr lang="pt-BR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salas de situação e salas de crise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Monitor de Secas do Brasil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 o </a:t>
            </a:r>
            <a:r>
              <a:rPr lang="pt-BR" sz="2000" b="1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observatório regional da Amazônia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incluindo o sistema de alerta precoce de cheias;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Apoio a </a:t>
            </a: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soluções baseadas na natureza (</a:t>
            </a:r>
            <a:r>
              <a:rPr lang="pt-BR" sz="20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SbN</a:t>
            </a: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reconhecendo seu valor estratégico como medida de adaptação, como no Programa Produtor de Águas;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pt-BR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Aprimorar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os instrumentos da política nacional de recursos hídricos por meio de inúmeras resoluções com definição de </a:t>
            </a:r>
            <a:r>
              <a:rPr lang="pt-BR" sz="20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regras operativas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para os principais </a:t>
            </a:r>
            <a:r>
              <a:rPr lang="pt-BR" sz="20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reservatórios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 marcos regulatórios de alocação hídrica. Destaca-se também a incorporação explicita, desde 2016, do impacto da mudança climática nos </a:t>
            </a:r>
            <a:r>
              <a:rPr lang="pt-BR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planos de bacias hidrográficas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domínio da união;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Ações </a:t>
            </a:r>
            <a:r>
              <a:rPr lang="pt-BR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institucionais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que contribuem para melhorar a </a:t>
            </a:r>
            <a:r>
              <a:rPr lang="pt-BR" sz="20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tomada de decisão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no processo de adaptação à </a:t>
            </a:r>
            <a:r>
              <a:rPr lang="pt-BR" sz="20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mudança climática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no setor de recursos hídricos, como a criação de uma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coordenação de mudanças climáticas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(COMUC) na estrutura organizacional da ANA;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Criação da área de </a:t>
            </a:r>
            <a:r>
              <a:rPr lang="pt-BR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regulação da drenagem urbana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que, ao promover o manejo </a:t>
            </a:r>
            <a:r>
              <a:rPr lang="pt-BR" sz="2000" b="1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sustentável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pt-BR" sz="2000" b="1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águas pluviais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contribui para aumentar a </a:t>
            </a:r>
            <a:r>
              <a:rPr lang="pt-BR" sz="20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resiliência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das cidades brasileiras frente aos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impactos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dos eventos extremos.</a:t>
            </a:r>
          </a:p>
        </p:txBody>
      </p:sp>
    </p:spTree>
    <p:extLst>
      <p:ext uri="{BB962C8B-B14F-4D97-AF65-F5344CB8AC3E}">
        <p14:creationId xmlns:p14="http://schemas.microsoft.com/office/powerpoint/2010/main" val="218588227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91A94-7A45-83B6-37D7-F93496258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00D8E55A-0A85-0F1B-6977-F52A561C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2439614D-BE0D-7A7D-DB25-A0BB8A611480}"/>
              </a:ext>
            </a:extLst>
          </p:cNvPr>
          <p:cNvSpPr txBox="1"/>
          <p:nvPr/>
        </p:nvSpPr>
        <p:spPr>
          <a:xfrm>
            <a:off x="5572889" y="5001353"/>
            <a:ext cx="6420292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PRÓXIMOS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5500A09F-11C6-3084-F18C-0BE884875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744707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90A8D-D08F-F8A7-E518-C3712C78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F715504-B1CA-53F4-985D-C1694A083D56}"/>
              </a:ext>
            </a:extLst>
          </p:cNvPr>
          <p:cNvSpPr/>
          <p:nvPr/>
        </p:nvSpPr>
        <p:spPr>
          <a:xfrm>
            <a:off x="265112" y="300138"/>
            <a:ext cx="11661775" cy="65079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7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Como parte da agenda permanente da ANA no tema, este estudo representa um processo inicial de como os recursos hídricos são impactados pela mudança climática e como podemos nos adaptar a essas mudanças. Próximos estudos deverão se dedicar a: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Disponibilização dos resultados numa estrutura de Power BI;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Definição das séries mensais de projeções futuras de vazões nos reservatórios brasileiros  (semiárido e UHEs);</a:t>
            </a:r>
          </a:p>
          <a:p>
            <a:pPr marL="457200" lvl="2" indent="-4572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Avaliar melhor a relação de mudanças nas vazões de referência utilizadas na gestão de Recursos Hídricos do Brasil;</a:t>
            </a:r>
          </a:p>
          <a:p>
            <a:pPr marL="457200" lvl="2" indent="-4572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Avaliar o impacto da mudança climática na de­manda de recursos hídricos, notadamente na demanda de irrigação;</a:t>
            </a:r>
          </a:p>
          <a:p>
            <a:pPr marL="457200" lvl="2" indent="-4572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Men­surar o impacto conjunto da oferta e demanda por meio do balanço hídrico;</a:t>
            </a:r>
          </a:p>
          <a:p>
            <a:pPr marL="457200" lvl="2" indent="-4572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Desenvol­vimento de uma nova dimensão que está sendo criada no índice de segurança hídrica (ISH) do Plano Nacional de Segurança que considere especificamente a questão da mudança climática.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586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91A94-7A45-83B6-37D7-F93496258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00D8E55A-0A85-0F1B-6977-F52A561C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2439614D-BE0D-7A7D-DB25-A0BB8A611480}"/>
              </a:ext>
            </a:extLst>
          </p:cNvPr>
          <p:cNvSpPr txBox="1"/>
          <p:nvPr/>
        </p:nvSpPr>
        <p:spPr>
          <a:xfrm>
            <a:off x="5572889" y="5001353"/>
            <a:ext cx="6420292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 ENCONTRAR O ESTUDO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5500A09F-11C6-3084-F18C-0BE884875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75193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90A8D-D08F-F8A7-E518-C3712C78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F715504-B1CA-53F4-985D-C1694A083D56}"/>
              </a:ext>
            </a:extLst>
          </p:cNvPr>
          <p:cNvSpPr/>
          <p:nvPr/>
        </p:nvSpPr>
        <p:spPr>
          <a:xfrm>
            <a:off x="925553" y="5315517"/>
            <a:ext cx="10995102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https://metadados.snirh.gov.br/geonetwork/srv/por/catalog.search#/metadata/31604c98-5bbe-4dc9-845d-998815607b33</a:t>
            </a:r>
            <a:endParaRPr lang="pt-BR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1D6240-3E4C-5B1B-37F0-7055D2059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699" y="1109213"/>
            <a:ext cx="6388757" cy="38074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84B081-667D-AC50-5AE4-63628AF0B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2" y="1320054"/>
            <a:ext cx="6252980" cy="338576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EF3FA1-C2B9-2D8C-B798-441895565AA4}"/>
              </a:ext>
            </a:extLst>
          </p:cNvPr>
          <p:cNvSpPr txBox="1"/>
          <p:nvPr/>
        </p:nvSpPr>
        <p:spPr>
          <a:xfrm>
            <a:off x="1945854" y="580681"/>
            <a:ext cx="29634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https://www.snirh.gov.br/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7E6D95-D981-14C4-E3CD-5851BFED71F4}"/>
              </a:ext>
            </a:extLst>
          </p:cNvPr>
          <p:cNvSpPr txBox="1"/>
          <p:nvPr/>
        </p:nvSpPr>
        <p:spPr>
          <a:xfrm>
            <a:off x="5990993" y="462882"/>
            <a:ext cx="609414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https://metadados.snirh.gov.br/geonetwork/srv/por/catalog.search#/home</a:t>
            </a:r>
          </a:p>
        </p:txBody>
      </p:sp>
    </p:spTree>
    <p:extLst>
      <p:ext uri="{BB962C8B-B14F-4D97-AF65-F5344CB8AC3E}">
        <p14:creationId xmlns:p14="http://schemas.microsoft.com/office/powerpoint/2010/main" val="238465227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-branco.jpg" descr="bg-branco.jpg">
            <a:extLst>
              <a:ext uri="{FF2B5EF4-FFF2-40B4-BE49-F238E27FC236}">
                <a16:creationId xmlns:a16="http://schemas.microsoft.com/office/drawing/2014/main" id="{C1CFBAFC-CA8A-FB67-CB05-0DD1B0E93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93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0" name="Group"/>
          <p:cNvGrpSpPr/>
          <p:nvPr/>
        </p:nvGrpSpPr>
        <p:grpSpPr>
          <a:xfrm rot="9864852" flipH="1">
            <a:off x="-6499095" y="-4126674"/>
            <a:ext cx="19615806" cy="19320403"/>
            <a:chOff x="15996" y="-1465166"/>
            <a:chExt cx="19615804" cy="19320402"/>
          </a:xfrm>
        </p:grpSpPr>
        <p:sp>
          <p:nvSpPr>
            <p:cNvPr id="987" name="Shape"/>
            <p:cNvSpPr/>
            <p:nvPr/>
          </p:nvSpPr>
          <p:spPr>
            <a:xfrm rot="8503613" flipH="1">
              <a:off x="2126733" y="2339783"/>
              <a:ext cx="15228287" cy="1209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62" y="20714"/>
                    <a:pt x="2034" y="19659"/>
                    <a:pt x="2883" y="18472"/>
                  </a:cubicBezTo>
                  <a:cubicBezTo>
                    <a:pt x="3845" y="17126"/>
                    <a:pt x="4635" y="15630"/>
                    <a:pt x="5233" y="14048"/>
                  </a:cubicBezTo>
                  <a:cubicBezTo>
                    <a:pt x="5835" y="12454"/>
                    <a:pt x="6256" y="10750"/>
                    <a:pt x="7234" y="9395"/>
                  </a:cubicBezTo>
                  <a:cubicBezTo>
                    <a:pt x="9340" y="6482"/>
                    <a:pt x="12620" y="6561"/>
                    <a:pt x="15526" y="5532"/>
                  </a:cubicBezTo>
                  <a:cubicBezTo>
                    <a:pt x="17644" y="4782"/>
                    <a:pt x="19672" y="3319"/>
                    <a:pt x="21029" y="1084"/>
                  </a:cubicBezTo>
                  <a:cubicBezTo>
                    <a:pt x="21240" y="736"/>
                    <a:pt x="21431" y="374"/>
                    <a:pt x="21600" y="0"/>
                  </a:cubicBezTo>
                  <a:lnTo>
                    <a:pt x="20281" y="1957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2B3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/>
              </a:pPr>
              <a:endParaRPr/>
            </a:p>
          </p:txBody>
        </p:sp>
        <p:sp>
          <p:nvSpPr>
            <p:cNvPr id="988" name="Shape"/>
            <p:cNvSpPr/>
            <p:nvPr/>
          </p:nvSpPr>
          <p:spPr>
            <a:xfrm rot="8503613" flipH="1">
              <a:off x="2200531" y="2137527"/>
              <a:ext cx="15228287" cy="1209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62" y="20714"/>
                    <a:pt x="2034" y="19659"/>
                    <a:pt x="2883" y="18472"/>
                  </a:cubicBezTo>
                  <a:cubicBezTo>
                    <a:pt x="3845" y="17126"/>
                    <a:pt x="4635" y="15630"/>
                    <a:pt x="5233" y="14048"/>
                  </a:cubicBezTo>
                  <a:cubicBezTo>
                    <a:pt x="5835" y="12454"/>
                    <a:pt x="6256" y="10750"/>
                    <a:pt x="7234" y="9395"/>
                  </a:cubicBezTo>
                  <a:cubicBezTo>
                    <a:pt x="9340" y="6482"/>
                    <a:pt x="12620" y="6561"/>
                    <a:pt x="15526" y="5532"/>
                  </a:cubicBezTo>
                  <a:cubicBezTo>
                    <a:pt x="17644" y="4782"/>
                    <a:pt x="19672" y="3319"/>
                    <a:pt x="21029" y="1084"/>
                  </a:cubicBezTo>
                  <a:cubicBezTo>
                    <a:pt x="21240" y="736"/>
                    <a:pt x="21431" y="374"/>
                    <a:pt x="21600" y="0"/>
                  </a:cubicBezTo>
                  <a:lnTo>
                    <a:pt x="20281" y="1957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790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/>
              </a:pPr>
              <a:endParaRPr/>
            </a:p>
          </p:txBody>
        </p:sp>
        <p:sp>
          <p:nvSpPr>
            <p:cNvPr id="989" name="Shape"/>
            <p:cNvSpPr/>
            <p:nvPr/>
          </p:nvSpPr>
          <p:spPr>
            <a:xfrm rot="8503613" flipH="1">
              <a:off x="2292779" y="1950829"/>
              <a:ext cx="15228287" cy="1209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62" y="20714"/>
                    <a:pt x="2034" y="19659"/>
                    <a:pt x="2883" y="18472"/>
                  </a:cubicBezTo>
                  <a:cubicBezTo>
                    <a:pt x="3845" y="17126"/>
                    <a:pt x="4635" y="15630"/>
                    <a:pt x="5233" y="14048"/>
                  </a:cubicBezTo>
                  <a:cubicBezTo>
                    <a:pt x="5835" y="12454"/>
                    <a:pt x="6256" y="10750"/>
                    <a:pt x="7234" y="9395"/>
                  </a:cubicBezTo>
                  <a:cubicBezTo>
                    <a:pt x="9340" y="6482"/>
                    <a:pt x="12620" y="6561"/>
                    <a:pt x="15526" y="5532"/>
                  </a:cubicBezTo>
                  <a:cubicBezTo>
                    <a:pt x="17644" y="4782"/>
                    <a:pt x="19672" y="3319"/>
                    <a:pt x="21029" y="1084"/>
                  </a:cubicBezTo>
                  <a:cubicBezTo>
                    <a:pt x="21240" y="736"/>
                    <a:pt x="21431" y="374"/>
                    <a:pt x="21600" y="0"/>
                  </a:cubicBezTo>
                  <a:lnTo>
                    <a:pt x="20281" y="1957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63B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/>
              </a:pPr>
              <a:endParaRPr/>
            </a:p>
          </p:txBody>
        </p:sp>
      </p:grpSp>
      <p:sp>
        <p:nvSpPr>
          <p:cNvPr id="991" name="Rectangle"/>
          <p:cNvSpPr/>
          <p:nvPr/>
        </p:nvSpPr>
        <p:spPr>
          <a:xfrm>
            <a:off x="10746053" y="4270928"/>
            <a:ext cx="2145276" cy="3458105"/>
          </a:xfrm>
          <a:prstGeom prst="rect">
            <a:avLst/>
          </a:prstGeom>
          <a:solidFill>
            <a:srgbClr val="263B80"/>
          </a:solidFill>
          <a:ln w="12700">
            <a:solidFill>
              <a:srgbClr val="263B8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2" name="Circle"/>
          <p:cNvSpPr/>
          <p:nvPr/>
        </p:nvSpPr>
        <p:spPr>
          <a:xfrm>
            <a:off x="5554455" y="3004081"/>
            <a:ext cx="1079293" cy="1079293"/>
          </a:xfrm>
          <a:prstGeom prst="ellipse">
            <a:avLst/>
          </a:prstGeom>
          <a:solidFill>
            <a:srgbClr val="0F6FC6"/>
          </a:solidFill>
          <a:ln w="381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3" name="Circle"/>
          <p:cNvSpPr/>
          <p:nvPr/>
        </p:nvSpPr>
        <p:spPr>
          <a:xfrm>
            <a:off x="2162428" y="3004081"/>
            <a:ext cx="1079293" cy="1079293"/>
          </a:xfrm>
          <a:prstGeom prst="ellipse">
            <a:avLst/>
          </a:prstGeom>
          <a:solidFill>
            <a:srgbClr val="0F6FC6"/>
          </a:solidFill>
          <a:ln w="381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4" name="(61) 2109-5400 / 5252"/>
          <p:cNvSpPr txBox="1"/>
          <p:nvPr/>
        </p:nvSpPr>
        <p:spPr>
          <a:xfrm>
            <a:off x="1770015" y="5013997"/>
            <a:ext cx="183471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(61) 2109-5400 / 5252</a:t>
            </a:r>
          </a:p>
        </p:txBody>
      </p:sp>
      <p:sp>
        <p:nvSpPr>
          <p:cNvPr id="995" name="Setor Policial (SPO), Área 5, Quadra 3, Blocos B, L, M, N, O e T,…"/>
          <p:cNvSpPr txBox="1"/>
          <p:nvPr/>
        </p:nvSpPr>
        <p:spPr>
          <a:xfrm>
            <a:off x="8376225" y="5013997"/>
            <a:ext cx="2219810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t>Setor Policial (SPO), Área 5, Quadra 3, Blocos B, L, M, N, O e T,</a:t>
            </a:r>
          </a:p>
          <a:p>
            <a:pPr algn="ctr">
              <a:lnSpc>
                <a:spcPct val="150000"/>
              </a:lnSpc>
              <a:defRPr sz="1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t>Brasília (DF), 70610-200. </a:t>
            </a:r>
          </a:p>
        </p:txBody>
      </p:sp>
      <p:sp>
        <p:nvSpPr>
          <p:cNvPr id="996" name="TELEFONE"/>
          <p:cNvSpPr txBox="1"/>
          <p:nvPr/>
        </p:nvSpPr>
        <p:spPr>
          <a:xfrm>
            <a:off x="1941994" y="4511164"/>
            <a:ext cx="149076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TELEFONE</a:t>
            </a:r>
          </a:p>
        </p:txBody>
      </p:sp>
      <p:sp>
        <p:nvSpPr>
          <p:cNvPr id="997" name="ENDEREÇO"/>
          <p:cNvSpPr txBox="1"/>
          <p:nvPr/>
        </p:nvSpPr>
        <p:spPr>
          <a:xfrm>
            <a:off x="8740750" y="4511164"/>
            <a:ext cx="149076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1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ENDEREÇO</a:t>
            </a:r>
          </a:p>
        </p:txBody>
      </p:sp>
      <p:sp>
        <p:nvSpPr>
          <p:cNvPr id="998" name="@anagovbr"/>
          <p:cNvSpPr txBox="1"/>
          <p:nvPr/>
        </p:nvSpPr>
        <p:spPr>
          <a:xfrm>
            <a:off x="5341372" y="4485764"/>
            <a:ext cx="149076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@anagovbr</a:t>
            </a:r>
          </a:p>
        </p:txBody>
      </p:sp>
      <p:sp>
        <p:nvSpPr>
          <p:cNvPr id="999" name="Line"/>
          <p:cNvSpPr/>
          <p:nvPr/>
        </p:nvSpPr>
        <p:spPr>
          <a:xfrm>
            <a:off x="1941994" y="4928296"/>
            <a:ext cx="1490761" cy="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/>
            </a:pPr>
            <a:endParaRPr/>
          </a:p>
        </p:txBody>
      </p:sp>
      <p:sp>
        <p:nvSpPr>
          <p:cNvPr id="1000" name="Line"/>
          <p:cNvSpPr/>
          <p:nvPr/>
        </p:nvSpPr>
        <p:spPr>
          <a:xfrm>
            <a:off x="8740750" y="4928296"/>
            <a:ext cx="1490761" cy="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/>
            </a:pPr>
            <a:endParaRPr/>
          </a:p>
        </p:txBody>
      </p:sp>
      <p:sp>
        <p:nvSpPr>
          <p:cNvPr id="1001" name="FALE COM A ANA"/>
          <p:cNvSpPr txBox="1"/>
          <p:nvPr/>
        </p:nvSpPr>
        <p:spPr>
          <a:xfrm>
            <a:off x="3243884" y="1491751"/>
            <a:ext cx="570474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tabLst>
                <a:tab pos="2921000" algn="l"/>
              </a:tabLst>
              <a:defRPr sz="3600">
                <a:solidFill>
                  <a:srgbClr val="0F6FC6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FALE COM A</a:t>
            </a:r>
            <a:r>
              <a:t> ANA</a:t>
            </a:r>
          </a:p>
        </p:txBody>
      </p:sp>
      <p:sp>
        <p:nvSpPr>
          <p:cNvPr id="1002" name="Circle"/>
          <p:cNvSpPr/>
          <p:nvPr/>
        </p:nvSpPr>
        <p:spPr>
          <a:xfrm>
            <a:off x="8946484" y="3004081"/>
            <a:ext cx="1079293" cy="1079293"/>
          </a:xfrm>
          <a:prstGeom prst="ellipse">
            <a:avLst/>
          </a:prstGeom>
          <a:solidFill>
            <a:srgbClr val="0F6FC6"/>
          </a:solidFill>
          <a:ln w="38100">
            <a:solidFill>
              <a:srgbClr val="FFFFFF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3" name="Shape"/>
          <p:cNvSpPr/>
          <p:nvPr/>
        </p:nvSpPr>
        <p:spPr>
          <a:xfrm>
            <a:off x="9376011" y="3393771"/>
            <a:ext cx="219175" cy="350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7" h="21600" extrusionOk="0">
                <a:moveTo>
                  <a:pt x="9873" y="2728"/>
                </a:moveTo>
                <a:cubicBezTo>
                  <a:pt x="11291" y="2728"/>
                  <a:pt x="13009" y="3120"/>
                  <a:pt x="14155" y="3905"/>
                </a:cubicBezTo>
                <a:cubicBezTo>
                  <a:pt x="15000" y="4671"/>
                  <a:pt x="15846" y="5643"/>
                  <a:pt x="15846" y="6820"/>
                </a:cubicBezTo>
                <a:cubicBezTo>
                  <a:pt x="15846" y="7792"/>
                  <a:pt x="15000" y="8763"/>
                  <a:pt x="14155" y="9548"/>
                </a:cubicBezTo>
                <a:cubicBezTo>
                  <a:pt x="13855" y="9735"/>
                  <a:pt x="11864" y="11099"/>
                  <a:pt x="9873" y="13248"/>
                </a:cubicBezTo>
                <a:cubicBezTo>
                  <a:pt x="7882" y="11099"/>
                  <a:pt x="5891" y="9735"/>
                  <a:pt x="5618" y="9548"/>
                </a:cubicBezTo>
                <a:cubicBezTo>
                  <a:pt x="4473" y="8763"/>
                  <a:pt x="3928" y="7792"/>
                  <a:pt x="3928" y="6820"/>
                </a:cubicBezTo>
                <a:cubicBezTo>
                  <a:pt x="3928" y="5643"/>
                  <a:pt x="4473" y="4671"/>
                  <a:pt x="5618" y="3905"/>
                </a:cubicBezTo>
                <a:cubicBezTo>
                  <a:pt x="6764" y="3120"/>
                  <a:pt x="8182" y="2728"/>
                  <a:pt x="9873" y="2728"/>
                </a:cubicBezTo>
                <a:lnTo>
                  <a:pt x="9873" y="0"/>
                </a:lnTo>
                <a:cubicBezTo>
                  <a:pt x="7337" y="0"/>
                  <a:pt x="4773" y="598"/>
                  <a:pt x="2782" y="1962"/>
                </a:cubicBezTo>
                <a:cubicBezTo>
                  <a:pt x="-927" y="4671"/>
                  <a:pt x="-927" y="8969"/>
                  <a:pt x="2782" y="11491"/>
                </a:cubicBezTo>
                <a:cubicBezTo>
                  <a:pt x="2782" y="11491"/>
                  <a:pt x="9873" y="16163"/>
                  <a:pt x="9873" y="21600"/>
                </a:cubicBezTo>
                <a:cubicBezTo>
                  <a:pt x="9873" y="16163"/>
                  <a:pt x="16691" y="11491"/>
                  <a:pt x="16691" y="11491"/>
                </a:cubicBezTo>
                <a:cubicBezTo>
                  <a:pt x="20673" y="8969"/>
                  <a:pt x="20673" y="4671"/>
                  <a:pt x="16691" y="1962"/>
                </a:cubicBezTo>
                <a:cubicBezTo>
                  <a:pt x="15000" y="598"/>
                  <a:pt x="12437" y="0"/>
                  <a:pt x="9873" y="0"/>
                </a:cubicBezTo>
                <a:lnTo>
                  <a:pt x="9873" y="272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4" name="www.ana.gov.br"/>
          <p:cNvSpPr txBox="1"/>
          <p:nvPr/>
        </p:nvSpPr>
        <p:spPr>
          <a:xfrm>
            <a:off x="4931257" y="6302736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/>
              <a:t>www</a:t>
            </a:r>
            <a:r>
              <a:rPr lang="en-US" dirty="0"/>
              <a:t>.</a:t>
            </a:r>
            <a:r>
              <a:rPr dirty="0"/>
              <a:t>gov.br</a:t>
            </a:r>
            <a:r>
              <a:rPr lang="en-US" dirty="0"/>
              <a:t>/ana</a:t>
            </a:r>
            <a:endParaRPr dirty="0"/>
          </a:p>
        </p:txBody>
      </p:sp>
      <p:grpSp>
        <p:nvGrpSpPr>
          <p:cNvPr id="1010" name="Group"/>
          <p:cNvGrpSpPr/>
          <p:nvPr/>
        </p:nvGrpSpPr>
        <p:grpSpPr>
          <a:xfrm>
            <a:off x="4986095" y="5055260"/>
            <a:ext cx="2219810" cy="320041"/>
            <a:chOff x="0" y="0"/>
            <a:chExt cx="2219809" cy="320039"/>
          </a:xfrm>
        </p:grpSpPr>
        <p:pic>
          <p:nvPicPr>
            <p:cNvPr id="1005" name="Image" descr="Imag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43" y="0"/>
              <a:ext cx="320040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6" name="Image" descr="Imag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827" y="0"/>
              <a:ext cx="320040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7" name="Image" descr="Imag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884" y="0"/>
              <a:ext cx="320041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8" name="Image" descr="Imag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9" y="0"/>
              <a:ext cx="320041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9" name="Image" descr="Imag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20040" cy="320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1" name="Shape"/>
          <p:cNvSpPr/>
          <p:nvPr/>
        </p:nvSpPr>
        <p:spPr>
          <a:xfrm>
            <a:off x="5946271" y="3417540"/>
            <a:ext cx="299458" cy="302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90" y="0"/>
                  <a:pt x="0" y="4790"/>
                  <a:pt x="0" y="10800"/>
                </a:cubicBezTo>
                <a:cubicBezTo>
                  <a:pt x="0" y="16810"/>
                  <a:pt x="4790" y="21600"/>
                  <a:pt x="10800" y="21600"/>
                </a:cubicBezTo>
                <a:cubicBezTo>
                  <a:pt x="16810" y="21600"/>
                  <a:pt x="21600" y="16810"/>
                  <a:pt x="21600" y="10800"/>
                </a:cubicBezTo>
                <a:cubicBezTo>
                  <a:pt x="21600" y="4790"/>
                  <a:pt x="16810" y="0"/>
                  <a:pt x="10800" y="0"/>
                </a:cubicBezTo>
                <a:close/>
                <a:moveTo>
                  <a:pt x="20018" y="10800"/>
                </a:moveTo>
                <a:cubicBezTo>
                  <a:pt x="20018" y="13195"/>
                  <a:pt x="19205" y="14822"/>
                  <a:pt x="18030" y="16403"/>
                </a:cubicBezTo>
                <a:cubicBezTo>
                  <a:pt x="17623" y="16403"/>
                  <a:pt x="17217" y="15590"/>
                  <a:pt x="17623" y="14822"/>
                </a:cubicBezTo>
                <a:cubicBezTo>
                  <a:pt x="18030" y="14008"/>
                  <a:pt x="18030" y="12427"/>
                  <a:pt x="18030" y="11613"/>
                </a:cubicBezTo>
                <a:cubicBezTo>
                  <a:pt x="18030" y="10800"/>
                  <a:pt x="17623" y="9218"/>
                  <a:pt x="16810" y="9218"/>
                </a:cubicBezTo>
                <a:cubicBezTo>
                  <a:pt x="15635" y="9218"/>
                  <a:pt x="15228" y="9218"/>
                  <a:pt x="14415" y="8044"/>
                </a:cubicBezTo>
                <a:cubicBezTo>
                  <a:pt x="13602" y="5603"/>
                  <a:pt x="16810" y="5197"/>
                  <a:pt x="15635" y="3977"/>
                </a:cubicBezTo>
                <a:cubicBezTo>
                  <a:pt x="15228" y="3615"/>
                  <a:pt x="13602" y="5197"/>
                  <a:pt x="13240" y="2802"/>
                </a:cubicBezTo>
                <a:lnTo>
                  <a:pt x="13602" y="2395"/>
                </a:lnTo>
                <a:cubicBezTo>
                  <a:pt x="17217" y="3615"/>
                  <a:pt x="20018" y="6778"/>
                  <a:pt x="20018" y="10800"/>
                </a:cubicBezTo>
                <a:close/>
                <a:moveTo>
                  <a:pt x="9580" y="1988"/>
                </a:moveTo>
                <a:cubicBezTo>
                  <a:pt x="9218" y="2395"/>
                  <a:pt x="8767" y="2395"/>
                  <a:pt x="8405" y="2802"/>
                </a:cubicBezTo>
                <a:cubicBezTo>
                  <a:pt x="7592" y="3615"/>
                  <a:pt x="7185" y="3208"/>
                  <a:pt x="6778" y="3977"/>
                </a:cubicBezTo>
                <a:cubicBezTo>
                  <a:pt x="6372" y="4790"/>
                  <a:pt x="5197" y="5603"/>
                  <a:pt x="5197" y="6010"/>
                </a:cubicBezTo>
                <a:cubicBezTo>
                  <a:pt x="5197" y="6417"/>
                  <a:pt x="6010" y="7185"/>
                  <a:pt x="6010" y="7185"/>
                </a:cubicBezTo>
                <a:cubicBezTo>
                  <a:pt x="6372" y="6778"/>
                  <a:pt x="7185" y="6778"/>
                  <a:pt x="7998" y="7185"/>
                </a:cubicBezTo>
                <a:cubicBezTo>
                  <a:pt x="8405" y="7185"/>
                  <a:pt x="12427" y="7637"/>
                  <a:pt x="11207" y="10800"/>
                </a:cubicBezTo>
                <a:cubicBezTo>
                  <a:pt x="10800" y="12020"/>
                  <a:pt x="8767" y="11613"/>
                  <a:pt x="8405" y="13195"/>
                </a:cubicBezTo>
                <a:cubicBezTo>
                  <a:pt x="8405" y="13602"/>
                  <a:pt x="8405" y="14822"/>
                  <a:pt x="7998" y="15228"/>
                </a:cubicBezTo>
                <a:cubicBezTo>
                  <a:pt x="7998" y="15590"/>
                  <a:pt x="8405" y="17623"/>
                  <a:pt x="7998" y="17623"/>
                </a:cubicBezTo>
                <a:cubicBezTo>
                  <a:pt x="7592" y="17623"/>
                  <a:pt x="6010" y="15590"/>
                  <a:pt x="6010" y="15590"/>
                </a:cubicBezTo>
                <a:cubicBezTo>
                  <a:pt x="6010" y="15228"/>
                  <a:pt x="5603" y="14008"/>
                  <a:pt x="5603" y="12833"/>
                </a:cubicBezTo>
                <a:cubicBezTo>
                  <a:pt x="5603" y="12020"/>
                  <a:pt x="3977" y="12020"/>
                  <a:pt x="3977" y="10800"/>
                </a:cubicBezTo>
                <a:cubicBezTo>
                  <a:pt x="3977" y="9625"/>
                  <a:pt x="4790" y="8812"/>
                  <a:pt x="4790" y="8405"/>
                </a:cubicBezTo>
                <a:cubicBezTo>
                  <a:pt x="4383" y="7637"/>
                  <a:pt x="2802" y="7637"/>
                  <a:pt x="2395" y="7637"/>
                </a:cubicBezTo>
                <a:cubicBezTo>
                  <a:pt x="3615" y="4383"/>
                  <a:pt x="6372" y="2395"/>
                  <a:pt x="9580" y="1988"/>
                </a:cubicBezTo>
                <a:close/>
                <a:moveTo>
                  <a:pt x="7998" y="19612"/>
                </a:moveTo>
                <a:cubicBezTo>
                  <a:pt x="8405" y="19205"/>
                  <a:pt x="8405" y="18798"/>
                  <a:pt x="9218" y="18798"/>
                </a:cubicBezTo>
                <a:cubicBezTo>
                  <a:pt x="9580" y="18798"/>
                  <a:pt x="9987" y="18798"/>
                  <a:pt x="10800" y="18392"/>
                </a:cubicBezTo>
                <a:cubicBezTo>
                  <a:pt x="11207" y="18392"/>
                  <a:pt x="12427" y="17985"/>
                  <a:pt x="13240" y="17623"/>
                </a:cubicBezTo>
                <a:cubicBezTo>
                  <a:pt x="14008" y="17623"/>
                  <a:pt x="15635" y="17985"/>
                  <a:pt x="15997" y="18392"/>
                </a:cubicBezTo>
                <a:cubicBezTo>
                  <a:pt x="14415" y="19612"/>
                  <a:pt x="12833" y="20018"/>
                  <a:pt x="10800" y="20018"/>
                </a:cubicBezTo>
                <a:cubicBezTo>
                  <a:pt x="9987" y="20018"/>
                  <a:pt x="8767" y="20018"/>
                  <a:pt x="7998" y="1961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1012" name="Shape"/>
          <p:cNvSpPr/>
          <p:nvPr/>
        </p:nvSpPr>
        <p:spPr>
          <a:xfrm>
            <a:off x="2541374" y="3383707"/>
            <a:ext cx="321400" cy="320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3" h="19365" extrusionOk="0">
                <a:moveTo>
                  <a:pt x="11045" y="11319"/>
                </a:moveTo>
                <a:cubicBezTo>
                  <a:pt x="9338" y="13030"/>
                  <a:pt x="7144" y="14740"/>
                  <a:pt x="6315" y="13909"/>
                </a:cubicBezTo>
                <a:cubicBezTo>
                  <a:pt x="4999" y="12590"/>
                  <a:pt x="4121" y="11710"/>
                  <a:pt x="1537" y="13909"/>
                </a:cubicBezTo>
                <a:cubicBezTo>
                  <a:pt x="-1486" y="16060"/>
                  <a:pt x="659" y="17770"/>
                  <a:pt x="1976" y="18650"/>
                </a:cubicBezTo>
                <a:cubicBezTo>
                  <a:pt x="3244" y="20360"/>
                  <a:pt x="8461" y="19089"/>
                  <a:pt x="13629" y="13909"/>
                </a:cubicBezTo>
                <a:cubicBezTo>
                  <a:pt x="18798" y="8729"/>
                  <a:pt x="20114" y="3500"/>
                  <a:pt x="18798" y="1741"/>
                </a:cubicBezTo>
                <a:cubicBezTo>
                  <a:pt x="17530" y="470"/>
                  <a:pt x="16213" y="-1240"/>
                  <a:pt x="14068" y="1350"/>
                </a:cubicBezTo>
                <a:cubicBezTo>
                  <a:pt x="11923" y="3940"/>
                  <a:pt x="12800" y="4771"/>
                  <a:pt x="14068" y="6139"/>
                </a:cubicBezTo>
                <a:cubicBezTo>
                  <a:pt x="14946" y="6921"/>
                  <a:pt x="13239" y="9120"/>
                  <a:pt x="11045" y="11319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pic>
        <p:nvPicPr>
          <p:cNvPr id="29" name="Image">
            <a:extLst>
              <a:ext uri="{FF2B5EF4-FFF2-40B4-BE49-F238E27FC236}">
                <a16:creationId xmlns:a16="http://schemas.microsoft.com/office/drawing/2014/main" id="{FF8DCA7D-5C66-4873-8F0A-CF09984DF9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238496" y="182211"/>
            <a:ext cx="1715009" cy="831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" grpId="0" animBg="1" advAuto="0"/>
      <p:bldP spid="993" grpId="0" animBg="1" advAuto="0"/>
      <p:bldP spid="994" grpId="0" animBg="1" advAuto="0"/>
      <p:bldP spid="995" grpId="0" animBg="1" advAuto="0"/>
      <p:bldP spid="996" grpId="0" animBg="1" advAuto="0"/>
      <p:bldP spid="997" grpId="0" animBg="1" advAuto="0"/>
      <p:bldP spid="998" grpId="0" animBg="1" advAuto="0"/>
      <p:bldP spid="999" grpId="0" animBg="1" advAuto="0"/>
      <p:bldP spid="1000" grpId="0" animBg="1" advAuto="0"/>
      <p:bldP spid="1001" grpId="0" animBg="1" advAuto="0"/>
      <p:bldP spid="1002" grpId="0" animBg="1" advAuto="0"/>
      <p:bldP spid="1003" grpId="0" animBg="1" advAuto="0"/>
      <p:bldP spid="1004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New-ID-ANA-v2-semlogo.jpg" descr="New-ID-ANA-v2-sem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até a próxima."/>
          <p:cNvSpPr txBox="1"/>
          <p:nvPr/>
        </p:nvSpPr>
        <p:spPr>
          <a:xfrm>
            <a:off x="8485240" y="5935712"/>
            <a:ext cx="575978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000" spc="600">
                <a:solidFill>
                  <a:srgbClr val="2490D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até a próxima.</a:t>
            </a:r>
          </a:p>
        </p:txBody>
      </p:sp>
      <p:sp>
        <p:nvSpPr>
          <p:cNvPr id="1017" name="Obrigado!"/>
          <p:cNvSpPr txBox="1"/>
          <p:nvPr/>
        </p:nvSpPr>
        <p:spPr>
          <a:xfrm>
            <a:off x="8481741" y="4938762"/>
            <a:ext cx="6297210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Obrigado!</a:t>
            </a:r>
          </a:p>
        </p:txBody>
      </p:sp>
      <p:sp>
        <p:nvSpPr>
          <p:cNvPr id="1018" name="#AÁguaÉUmaSó"/>
          <p:cNvSpPr txBox="1"/>
          <p:nvPr/>
        </p:nvSpPr>
        <p:spPr>
          <a:xfrm>
            <a:off x="9645907" y="218595"/>
            <a:ext cx="232948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endParaRPr dirty="0"/>
          </a:p>
        </p:txBody>
      </p:sp>
      <p:pic>
        <p:nvPicPr>
          <p:cNvPr id="2" name="Picture 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505D87F-CE2B-548F-252D-BADCA0CB5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4" y="5243847"/>
            <a:ext cx="6410632" cy="112211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6" grpId="0" animBg="1" advAuto="0"/>
      <p:bldP spid="1017" grpId="0" animBg="1" advAuto="0"/>
      <p:bldP spid="1018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feito estufa: o que é, resumo, causas e o aquecimento global -  Enciclopédia Significados">
            <a:extLst>
              <a:ext uri="{FF2B5EF4-FFF2-40B4-BE49-F238E27FC236}">
                <a16:creationId xmlns:a16="http://schemas.microsoft.com/office/drawing/2014/main" id="{9442AC22-C63D-4E90-2ED7-FF1DB4F4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3" y="308160"/>
            <a:ext cx="6096000" cy="63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10 planos de aula sobre Efeito estufa | Sequência Didática">
            <a:extLst>
              <a:ext uri="{FF2B5EF4-FFF2-40B4-BE49-F238E27FC236}">
                <a16:creationId xmlns:a16="http://schemas.microsoft.com/office/drawing/2014/main" id="{186B133F-FC1C-1549-7CFA-6D79E5F46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92" y="3325091"/>
            <a:ext cx="4270663" cy="32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Efeito estufa: o que é, causas, consequências - Escola Kids">
            <a:extLst>
              <a:ext uri="{FF2B5EF4-FFF2-40B4-BE49-F238E27FC236}">
                <a16:creationId xmlns:a16="http://schemas.microsoft.com/office/drawing/2014/main" id="{C580425A-DD4A-543E-3777-7F166613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21" y="218207"/>
            <a:ext cx="4719206" cy="28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38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082D-C2E4-A5A0-EBFA-2D58CA16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New-ID-ANA-2.jpg" descr="New-ID-ANA-2.jpg">
            <a:extLst>
              <a:ext uri="{FF2B5EF4-FFF2-40B4-BE49-F238E27FC236}">
                <a16:creationId xmlns:a16="http://schemas.microsoft.com/office/drawing/2014/main" id="{1EC9B61D-EB4A-DD18-2EF3-5C7103E2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Capítulo 1">
            <a:extLst>
              <a:ext uri="{FF2B5EF4-FFF2-40B4-BE49-F238E27FC236}">
                <a16:creationId xmlns:a16="http://schemas.microsoft.com/office/drawing/2014/main" id="{B10C801E-6C7B-AE0C-8764-E5290E755AA3}"/>
              </a:ext>
            </a:extLst>
          </p:cNvPr>
          <p:cNvSpPr txBox="1"/>
          <p:nvPr/>
        </p:nvSpPr>
        <p:spPr>
          <a:xfrm>
            <a:off x="4779818" y="5226784"/>
            <a:ext cx="7268605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000">
                <a:solidFill>
                  <a:srgbClr val="233C82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PERCEBEMOS A MUDANÇA CLIMÁTICA?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40025B3-2430-6AAF-439B-BD1CCD6B9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3774" y="5365348"/>
            <a:ext cx="2332671" cy="1130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811984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BF8ED9-A734-8A21-6EA8-381A06072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862"/>
            <a:ext cx="12192000" cy="66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644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F6FC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</TotalTime>
  <Words>4892</Words>
  <Application>Microsoft Office PowerPoint</Application>
  <PresentationFormat>Widescreen</PresentationFormat>
  <Paragraphs>233</Paragraphs>
  <Slides>68</Slides>
  <Notes>53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82" baseType="lpstr">
      <vt:lpstr>Aptos</vt:lpstr>
      <vt:lpstr>Arial</vt:lpstr>
      <vt:lpstr>Calibri</vt:lpstr>
      <vt:lpstr>Century Gothic</vt:lpstr>
      <vt:lpstr>Gotham</vt:lpstr>
      <vt:lpstr>Helvetica</vt:lpstr>
      <vt:lpstr>Lato Bold</vt:lpstr>
      <vt:lpstr>Lato Regular</vt:lpstr>
      <vt:lpstr>Lucida Grande</vt:lpstr>
      <vt:lpstr>Montserrat Black</vt:lpstr>
      <vt:lpstr>Montserrat Bold</vt:lpstr>
      <vt:lpstr>Montserrat Light</vt:lpstr>
      <vt:lpstr>Montserrat Regular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Sabrina Duarte</dc:creator>
  <cp:lastModifiedBy>Saulo Aires de Souza</cp:lastModifiedBy>
  <cp:revision>96</cp:revision>
  <dcterms:modified xsi:type="dcterms:W3CDTF">2024-05-07T16:29:12Z</dcterms:modified>
</cp:coreProperties>
</file>