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5"/>
  </p:notesMasterIdLst>
  <p:sldIdLst>
    <p:sldId id="264" r:id="rId6"/>
    <p:sldId id="491" r:id="rId7"/>
    <p:sldId id="492" r:id="rId8"/>
    <p:sldId id="500" r:id="rId9"/>
    <p:sldId id="494" r:id="rId10"/>
    <p:sldId id="495" r:id="rId11"/>
    <p:sldId id="496" r:id="rId12"/>
    <p:sldId id="498" r:id="rId13"/>
    <p:sldId id="497" r:id="rId14"/>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745"/>
    <a:srgbClr val="E31A1C"/>
    <a:srgbClr val="8BC875"/>
    <a:srgbClr val="525B3E"/>
    <a:srgbClr val="59BA46"/>
    <a:srgbClr val="FFBB71"/>
    <a:srgbClr val="AC7902"/>
    <a:srgbClr val="C500FF"/>
    <a:srgbClr val="FDC7B3"/>
    <a:srgbClr val="00984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81" d="100"/>
          <a:sy n="81" d="100"/>
        </p:scale>
        <p:origin x="754" y="62"/>
      </p:cViewPr>
      <p:guideLst>
        <p:guide orient="horz" pos="2160"/>
        <p:guide pos="3840"/>
      </p:guideLst>
    </p:cSldViewPr>
  </p:slideViewPr>
  <p:notesTextViewPr>
    <p:cViewPr>
      <p:scale>
        <a:sx n="1" d="1"/>
        <a:sy n="1" d="1"/>
      </p:scale>
      <p:origin x="0" y="0"/>
    </p:cViewPr>
  </p:notesTextViewPr>
  <p:sorterViewPr>
    <p:cViewPr>
      <p:scale>
        <a:sx n="100" d="100"/>
        <a:sy n="100" d="100"/>
      </p:scale>
      <p:origin x="0" y="-19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FA0396-DA2D-4454-B86A-0B5FAE04070A}" type="doc">
      <dgm:prSet loTypeId="urn:microsoft.com/office/officeart/2005/8/layout/hierarchy3" loCatId="relationship" qsTypeId="urn:microsoft.com/office/officeart/2005/8/quickstyle/simple1" qsCatId="simple" csTypeId="urn:microsoft.com/office/officeart/2005/8/colors/accent1_2" csCatId="accent1" phldr="1"/>
      <dgm:spPr/>
      <dgm:t>
        <a:bodyPr/>
        <a:lstStyle/>
        <a:p>
          <a:endParaRPr lang="pt-BR"/>
        </a:p>
      </dgm:t>
    </dgm:pt>
    <dgm:pt modelId="{68343B4B-7119-4D10-964C-5B3C1C52D539}">
      <dgm:prSet phldrT="[Texto]" custT="1"/>
      <dgm:spPr/>
      <dgm:t>
        <a:bodyPr/>
        <a:lstStyle/>
        <a:p>
          <a:r>
            <a:rPr lang="pt-BR" sz="2000" dirty="0"/>
            <a:t>Distribuição atual dos 7% arrecadados com a CFURH</a:t>
          </a:r>
        </a:p>
      </dgm:t>
    </dgm:pt>
    <dgm:pt modelId="{1EF8E1FB-B80E-4BCA-8279-4B44B1DC10D6}" type="parTrans" cxnId="{E75A58A7-F9E2-41E0-8796-AEF060CA7528}">
      <dgm:prSet/>
      <dgm:spPr/>
      <dgm:t>
        <a:bodyPr/>
        <a:lstStyle/>
        <a:p>
          <a:endParaRPr lang="pt-BR" sz="1400"/>
        </a:p>
      </dgm:t>
    </dgm:pt>
    <dgm:pt modelId="{ADFD08D2-B097-4168-8042-91981092B172}" type="sibTrans" cxnId="{E75A58A7-F9E2-41E0-8796-AEF060CA7528}">
      <dgm:prSet/>
      <dgm:spPr/>
      <dgm:t>
        <a:bodyPr/>
        <a:lstStyle/>
        <a:p>
          <a:endParaRPr lang="pt-BR" sz="1400"/>
        </a:p>
      </dgm:t>
    </dgm:pt>
    <dgm:pt modelId="{D73EEDF1-AA3B-4404-941B-33750435E6FE}">
      <dgm:prSet phldrT="[Texto]" custT="1"/>
      <dgm:spPr/>
      <dgm:t>
        <a:bodyPr/>
        <a:lstStyle/>
        <a:p>
          <a:pPr algn="ctr"/>
          <a:r>
            <a:rPr lang="pt-BR" sz="1200" b="1" kern="1200" dirty="0"/>
            <a:t>Estados</a:t>
          </a:r>
          <a:r>
            <a:rPr lang="pt-BR" sz="1200" kern="1200" dirty="0"/>
            <a:t> – 25%; </a:t>
          </a:r>
        </a:p>
        <a:p>
          <a:pPr algn="ctr"/>
          <a:r>
            <a:rPr lang="pt-BR" sz="1200" b="1" kern="1200" dirty="0"/>
            <a:t>Municípios</a:t>
          </a:r>
          <a:r>
            <a:rPr lang="pt-BR" sz="1200" kern="1200" dirty="0"/>
            <a:t> – 65%; </a:t>
          </a:r>
        </a:p>
        <a:p>
          <a:pPr algn="ctr"/>
          <a:r>
            <a:rPr lang="pt-BR" sz="1200" b="1" kern="1200" dirty="0"/>
            <a:t>Ministério da Integração e do Desenvolvimento Regional</a:t>
          </a:r>
          <a:r>
            <a:rPr lang="pt-BR" sz="1200" kern="1200" dirty="0"/>
            <a:t> – 3%</a:t>
          </a:r>
        </a:p>
        <a:p>
          <a:pPr algn="ctr"/>
          <a:r>
            <a:rPr lang="pt-BR" sz="1200" b="1" kern="1200" dirty="0"/>
            <a:t>Ministério de Minas e Energia</a:t>
          </a:r>
          <a:r>
            <a:rPr lang="pt-BR" sz="1200" kern="1200" dirty="0"/>
            <a:t> – 3%</a:t>
          </a:r>
        </a:p>
        <a:p>
          <a:pPr algn="ctr"/>
          <a:r>
            <a:rPr lang="pt-BR" sz="1200" b="1" kern="1200" dirty="0"/>
            <a:t>Fundo Nacional de Desenvolvimento Científico e Tecnológico </a:t>
          </a:r>
          <a:r>
            <a:rPr lang="pt-BR" sz="1200" kern="1200" dirty="0"/>
            <a:t>– 4%</a:t>
          </a:r>
          <a:endParaRPr lang="pt-BR" sz="1200" b="1" kern="1200" dirty="0"/>
        </a:p>
      </dgm:t>
    </dgm:pt>
    <dgm:pt modelId="{741C7213-7171-4BC2-B88B-2C6F76103845}" type="parTrans" cxnId="{C1EF3865-7FA3-42E8-B5E2-4ED26476B428}">
      <dgm:prSet/>
      <dgm:spPr/>
      <dgm:t>
        <a:bodyPr/>
        <a:lstStyle/>
        <a:p>
          <a:endParaRPr lang="pt-BR" sz="1400"/>
        </a:p>
      </dgm:t>
    </dgm:pt>
    <dgm:pt modelId="{75F9CE8A-A850-44E2-A50B-12993C0D4817}" type="sibTrans" cxnId="{C1EF3865-7FA3-42E8-B5E2-4ED26476B428}">
      <dgm:prSet/>
      <dgm:spPr/>
      <dgm:t>
        <a:bodyPr/>
        <a:lstStyle/>
        <a:p>
          <a:endParaRPr lang="pt-BR" sz="1400"/>
        </a:p>
      </dgm:t>
    </dgm:pt>
    <dgm:pt modelId="{B7CC9B58-6D4B-4E18-8F50-527B56797B2B}">
      <dgm:prSet phldrT="[Texto]" custT="1"/>
      <dgm:spPr/>
      <dgm:t>
        <a:bodyPr/>
        <a:lstStyle/>
        <a:p>
          <a:pPr algn="ctr"/>
          <a:r>
            <a:rPr lang="pt-BR" sz="1400" b="1" dirty="0"/>
            <a:t>Estados</a:t>
          </a:r>
          <a:r>
            <a:rPr lang="pt-BR" sz="1400" dirty="0"/>
            <a:t> – 25%; </a:t>
          </a:r>
        </a:p>
        <a:p>
          <a:pPr algn="ctr"/>
          <a:r>
            <a:rPr lang="pt-BR" sz="1400" b="1" dirty="0"/>
            <a:t>Municípios</a:t>
          </a:r>
          <a:r>
            <a:rPr lang="pt-BR" sz="1400" dirty="0"/>
            <a:t> – 65%; </a:t>
          </a:r>
        </a:p>
        <a:p>
          <a:pPr algn="ctr"/>
          <a:r>
            <a:rPr lang="pt-BR" sz="1400" b="1" dirty="0">
              <a:solidFill>
                <a:prstClr val="black">
                  <a:hueOff val="0"/>
                  <a:satOff val="0"/>
                  <a:lumOff val="0"/>
                  <a:alphaOff val="0"/>
                </a:prstClr>
              </a:solidFill>
              <a:latin typeface="Calibri" panose="020F0502020204030204"/>
              <a:ea typeface="+mn-ea"/>
              <a:cs typeface="+mn-cs"/>
            </a:rPr>
            <a:t>União </a:t>
          </a:r>
          <a:r>
            <a:rPr lang="pt-BR" sz="1400" dirty="0"/>
            <a:t>– 10%</a:t>
          </a:r>
        </a:p>
      </dgm:t>
    </dgm:pt>
    <dgm:pt modelId="{D6360786-B04C-4539-BA85-33B9DB35F9C5}" type="parTrans" cxnId="{CEB0A9BA-6E55-40D5-9075-C8E69FB8EDCC}">
      <dgm:prSet/>
      <dgm:spPr/>
      <dgm:t>
        <a:bodyPr/>
        <a:lstStyle/>
        <a:p>
          <a:endParaRPr lang="pt-BR" sz="1400"/>
        </a:p>
      </dgm:t>
    </dgm:pt>
    <dgm:pt modelId="{067F9647-20A0-4769-A9E9-5BF8549EC25D}" type="sibTrans" cxnId="{CEB0A9BA-6E55-40D5-9075-C8E69FB8EDCC}">
      <dgm:prSet/>
      <dgm:spPr/>
      <dgm:t>
        <a:bodyPr/>
        <a:lstStyle/>
        <a:p>
          <a:endParaRPr lang="pt-BR" sz="1400"/>
        </a:p>
      </dgm:t>
    </dgm:pt>
    <dgm:pt modelId="{0BA337F5-280A-4975-88BC-6467575CE472}">
      <dgm:prSet phldrT="[Texto]" custT="1"/>
      <dgm:spPr/>
      <dgm:t>
        <a:bodyPr/>
        <a:lstStyle/>
        <a:p>
          <a:pPr algn="ctr"/>
          <a:r>
            <a:rPr lang="pt-BR" sz="1800" b="1" dirty="0"/>
            <a:t>ANA </a:t>
          </a:r>
          <a:r>
            <a:rPr lang="pt-BR" sz="1400" b="0" dirty="0"/>
            <a:t>(para implementação da Política Nacional de Recursos Hídricos e do Sistema Nacional de Gerenciamento de Recursos Hídricos)</a:t>
          </a:r>
          <a:endParaRPr lang="pt-BR" sz="1800" b="0" dirty="0"/>
        </a:p>
      </dgm:t>
    </dgm:pt>
    <dgm:pt modelId="{637D010F-3B87-4876-A916-DC6D81EC6FD4}" type="sibTrans" cxnId="{4E284D07-EA30-4A4F-B17B-FEE9ADBB59D3}">
      <dgm:prSet/>
      <dgm:spPr/>
      <dgm:t>
        <a:bodyPr/>
        <a:lstStyle/>
        <a:p>
          <a:endParaRPr lang="pt-BR" sz="1400"/>
        </a:p>
      </dgm:t>
    </dgm:pt>
    <dgm:pt modelId="{0E694E3E-62FE-483E-8822-86631F60DFC1}" type="parTrans" cxnId="{4E284D07-EA30-4A4F-B17B-FEE9ADBB59D3}">
      <dgm:prSet/>
      <dgm:spPr/>
      <dgm:t>
        <a:bodyPr/>
        <a:lstStyle/>
        <a:p>
          <a:endParaRPr lang="pt-BR" sz="1400"/>
        </a:p>
      </dgm:t>
    </dgm:pt>
    <dgm:pt modelId="{EFE82D67-C200-4BE2-AE84-74410C45BA32}">
      <dgm:prSet phldrT="[Texto]" custT="1"/>
      <dgm:spPr/>
      <dgm:t>
        <a:bodyPr/>
        <a:lstStyle/>
        <a:p>
          <a:r>
            <a:rPr lang="pt-BR" sz="2000" kern="1200" dirty="0"/>
            <a:t>Proposta de alteração de acordo com o PLS </a:t>
          </a:r>
          <a:r>
            <a:rPr lang="pt-BR" sz="2000" kern="1200" dirty="0">
              <a:solidFill>
                <a:prstClr val="white"/>
              </a:solidFill>
              <a:latin typeface="Calibri" panose="020F0502020204030204"/>
              <a:ea typeface="+mn-ea"/>
              <a:cs typeface="+mn-cs"/>
            </a:rPr>
            <a:t>n° 2.918/2021 </a:t>
          </a:r>
        </a:p>
      </dgm:t>
    </dgm:pt>
    <dgm:pt modelId="{A4A56F7F-0D79-4D8A-8E29-331534C6E9EA}" type="sibTrans" cxnId="{1CF10325-3412-4274-960A-E3A01D266027}">
      <dgm:prSet/>
      <dgm:spPr/>
      <dgm:t>
        <a:bodyPr/>
        <a:lstStyle/>
        <a:p>
          <a:endParaRPr lang="pt-BR" sz="1400"/>
        </a:p>
      </dgm:t>
    </dgm:pt>
    <dgm:pt modelId="{67F93E37-AD62-46C2-8076-9FE55D72423E}" type="parTrans" cxnId="{1CF10325-3412-4274-960A-E3A01D266027}">
      <dgm:prSet/>
      <dgm:spPr/>
      <dgm:t>
        <a:bodyPr/>
        <a:lstStyle/>
        <a:p>
          <a:endParaRPr lang="pt-BR" sz="1400"/>
        </a:p>
      </dgm:t>
    </dgm:pt>
    <dgm:pt modelId="{F197CF40-40D9-4B5F-9965-A83639C2D558}" type="pres">
      <dgm:prSet presAssocID="{D0FA0396-DA2D-4454-B86A-0B5FAE04070A}" presName="diagram" presStyleCnt="0">
        <dgm:presLayoutVars>
          <dgm:chPref val="1"/>
          <dgm:dir/>
          <dgm:animOne val="branch"/>
          <dgm:animLvl val="lvl"/>
          <dgm:resizeHandles/>
        </dgm:presLayoutVars>
      </dgm:prSet>
      <dgm:spPr/>
    </dgm:pt>
    <dgm:pt modelId="{7405EEAC-0E4F-4605-8008-CBA2CDC63904}" type="pres">
      <dgm:prSet presAssocID="{68343B4B-7119-4D10-964C-5B3C1C52D539}" presName="root" presStyleCnt="0"/>
      <dgm:spPr/>
    </dgm:pt>
    <dgm:pt modelId="{C9C8FAC0-F9F1-4D17-BD40-41ADE1BAE217}" type="pres">
      <dgm:prSet presAssocID="{68343B4B-7119-4D10-964C-5B3C1C52D539}" presName="rootComposite" presStyleCnt="0"/>
      <dgm:spPr/>
    </dgm:pt>
    <dgm:pt modelId="{1E2D86C0-560F-4421-9EA1-A4CD2143E8B3}" type="pres">
      <dgm:prSet presAssocID="{68343B4B-7119-4D10-964C-5B3C1C52D539}" presName="rootText" presStyleLbl="node1" presStyleIdx="0" presStyleCnt="2" custScaleY="69877"/>
      <dgm:spPr/>
    </dgm:pt>
    <dgm:pt modelId="{8AA8ED81-3EEC-4836-B0F3-E4754910206E}" type="pres">
      <dgm:prSet presAssocID="{68343B4B-7119-4D10-964C-5B3C1C52D539}" presName="rootConnector" presStyleLbl="node1" presStyleIdx="0" presStyleCnt="2"/>
      <dgm:spPr/>
    </dgm:pt>
    <dgm:pt modelId="{1DFCC0B5-BB0B-4792-B936-9BCC6D3C339F}" type="pres">
      <dgm:prSet presAssocID="{68343B4B-7119-4D10-964C-5B3C1C52D539}" presName="childShape" presStyleCnt="0"/>
      <dgm:spPr/>
    </dgm:pt>
    <dgm:pt modelId="{D48124C4-8721-4DEF-9D76-B735985D3C44}" type="pres">
      <dgm:prSet presAssocID="{741C7213-7171-4BC2-B88B-2C6F76103845}" presName="Name13" presStyleLbl="parChTrans1D2" presStyleIdx="0" presStyleCnt="3"/>
      <dgm:spPr/>
    </dgm:pt>
    <dgm:pt modelId="{6F33B1AB-4B33-4E5C-BE42-552016F5B8C5}" type="pres">
      <dgm:prSet presAssocID="{D73EEDF1-AA3B-4404-941B-33750435E6FE}" presName="childText" presStyleLbl="bgAcc1" presStyleIdx="0" presStyleCnt="3">
        <dgm:presLayoutVars>
          <dgm:bulletEnabled val="1"/>
        </dgm:presLayoutVars>
      </dgm:prSet>
      <dgm:spPr/>
    </dgm:pt>
    <dgm:pt modelId="{50DEBE05-8EF4-4B5F-B859-3FFA01519DC4}" type="pres">
      <dgm:prSet presAssocID="{0E694E3E-62FE-483E-8822-86631F60DFC1}" presName="Name13" presStyleLbl="parChTrans1D2" presStyleIdx="1" presStyleCnt="3"/>
      <dgm:spPr/>
    </dgm:pt>
    <dgm:pt modelId="{2666469B-B143-4BE1-8690-DBC2DA08A3B9}" type="pres">
      <dgm:prSet presAssocID="{0BA337F5-280A-4975-88BC-6467575CE472}" presName="childText" presStyleLbl="bgAcc1" presStyleIdx="1" presStyleCnt="3">
        <dgm:presLayoutVars>
          <dgm:bulletEnabled val="1"/>
        </dgm:presLayoutVars>
      </dgm:prSet>
      <dgm:spPr/>
    </dgm:pt>
    <dgm:pt modelId="{814AC1C7-1CB2-44E1-8A81-04CB6045FDCD}" type="pres">
      <dgm:prSet presAssocID="{EFE82D67-C200-4BE2-AE84-74410C45BA32}" presName="root" presStyleCnt="0"/>
      <dgm:spPr/>
    </dgm:pt>
    <dgm:pt modelId="{12BBE0AF-0E38-4E5E-A47D-51617F29488B}" type="pres">
      <dgm:prSet presAssocID="{EFE82D67-C200-4BE2-AE84-74410C45BA32}" presName="rootComposite" presStyleCnt="0"/>
      <dgm:spPr/>
    </dgm:pt>
    <dgm:pt modelId="{C119E65C-0A45-47A3-9062-891839200E87}" type="pres">
      <dgm:prSet presAssocID="{EFE82D67-C200-4BE2-AE84-74410C45BA32}" presName="rootText" presStyleLbl="node1" presStyleIdx="1" presStyleCnt="2" custScaleY="69877"/>
      <dgm:spPr/>
    </dgm:pt>
    <dgm:pt modelId="{D292E296-A74E-41DC-81B9-01038C008578}" type="pres">
      <dgm:prSet presAssocID="{EFE82D67-C200-4BE2-AE84-74410C45BA32}" presName="rootConnector" presStyleLbl="node1" presStyleIdx="1" presStyleCnt="2"/>
      <dgm:spPr/>
    </dgm:pt>
    <dgm:pt modelId="{DCFD8387-9751-4A74-B3C1-C15FFA6C415F}" type="pres">
      <dgm:prSet presAssocID="{EFE82D67-C200-4BE2-AE84-74410C45BA32}" presName="childShape" presStyleCnt="0"/>
      <dgm:spPr/>
    </dgm:pt>
    <dgm:pt modelId="{B3B60E4B-D5AF-4E85-8FA8-4D53947C3E8F}" type="pres">
      <dgm:prSet presAssocID="{D6360786-B04C-4539-BA85-33B9DB35F9C5}" presName="Name13" presStyleLbl="parChTrans1D2" presStyleIdx="2" presStyleCnt="3"/>
      <dgm:spPr/>
    </dgm:pt>
    <dgm:pt modelId="{BA44D593-EE83-483A-96EB-E15898450954}" type="pres">
      <dgm:prSet presAssocID="{B7CC9B58-6D4B-4E18-8F50-527B56797B2B}" presName="childText" presStyleLbl="bgAcc1" presStyleIdx="2" presStyleCnt="3">
        <dgm:presLayoutVars>
          <dgm:bulletEnabled val="1"/>
        </dgm:presLayoutVars>
      </dgm:prSet>
      <dgm:spPr/>
    </dgm:pt>
  </dgm:ptLst>
  <dgm:cxnLst>
    <dgm:cxn modelId="{4E284D07-EA30-4A4F-B17B-FEE9ADBB59D3}" srcId="{68343B4B-7119-4D10-964C-5B3C1C52D539}" destId="{0BA337F5-280A-4975-88BC-6467575CE472}" srcOrd="1" destOrd="0" parTransId="{0E694E3E-62FE-483E-8822-86631F60DFC1}" sibTransId="{637D010F-3B87-4876-A916-DC6D81EC6FD4}"/>
    <dgm:cxn modelId="{1CF10325-3412-4274-960A-E3A01D266027}" srcId="{D0FA0396-DA2D-4454-B86A-0B5FAE04070A}" destId="{EFE82D67-C200-4BE2-AE84-74410C45BA32}" srcOrd="1" destOrd="0" parTransId="{67F93E37-AD62-46C2-8076-9FE55D72423E}" sibTransId="{A4A56F7F-0D79-4D8A-8E29-331534C6E9EA}"/>
    <dgm:cxn modelId="{AEB29D25-D9A1-45E0-89FB-61EC5D8153CD}" type="presOf" srcId="{B7CC9B58-6D4B-4E18-8F50-527B56797B2B}" destId="{BA44D593-EE83-483A-96EB-E15898450954}" srcOrd="0" destOrd="0" presId="urn:microsoft.com/office/officeart/2005/8/layout/hierarchy3"/>
    <dgm:cxn modelId="{265BA325-9C53-4E56-A4AA-810E91C7BE78}" type="presOf" srcId="{0BA337F5-280A-4975-88BC-6467575CE472}" destId="{2666469B-B143-4BE1-8690-DBC2DA08A3B9}" srcOrd="0" destOrd="0" presId="urn:microsoft.com/office/officeart/2005/8/layout/hierarchy3"/>
    <dgm:cxn modelId="{29660F3D-6F33-452E-83D1-6CB4234CF578}" type="presOf" srcId="{D73EEDF1-AA3B-4404-941B-33750435E6FE}" destId="{6F33B1AB-4B33-4E5C-BE42-552016F5B8C5}" srcOrd="0" destOrd="0" presId="urn:microsoft.com/office/officeart/2005/8/layout/hierarchy3"/>
    <dgm:cxn modelId="{844D0A45-41FF-4A68-92F0-58582140BBE4}" type="presOf" srcId="{EFE82D67-C200-4BE2-AE84-74410C45BA32}" destId="{C119E65C-0A45-47A3-9062-891839200E87}" srcOrd="0" destOrd="0" presId="urn:microsoft.com/office/officeart/2005/8/layout/hierarchy3"/>
    <dgm:cxn modelId="{C1EF3865-7FA3-42E8-B5E2-4ED26476B428}" srcId="{68343B4B-7119-4D10-964C-5B3C1C52D539}" destId="{D73EEDF1-AA3B-4404-941B-33750435E6FE}" srcOrd="0" destOrd="0" parTransId="{741C7213-7171-4BC2-B88B-2C6F76103845}" sibTransId="{75F9CE8A-A850-44E2-A50B-12993C0D4817}"/>
    <dgm:cxn modelId="{90C12886-650F-486E-AAC4-BEBEB6A2B13A}" type="presOf" srcId="{D0FA0396-DA2D-4454-B86A-0B5FAE04070A}" destId="{F197CF40-40D9-4B5F-9965-A83639C2D558}" srcOrd="0" destOrd="0" presId="urn:microsoft.com/office/officeart/2005/8/layout/hierarchy3"/>
    <dgm:cxn modelId="{4E758E8E-56E1-4C65-9CD2-68632A07429E}" type="presOf" srcId="{D6360786-B04C-4539-BA85-33B9DB35F9C5}" destId="{B3B60E4B-D5AF-4E85-8FA8-4D53947C3E8F}" srcOrd="0" destOrd="0" presId="urn:microsoft.com/office/officeart/2005/8/layout/hierarchy3"/>
    <dgm:cxn modelId="{9713AB9A-4562-4C03-8DC3-E1CF291D147F}" type="presOf" srcId="{0E694E3E-62FE-483E-8822-86631F60DFC1}" destId="{50DEBE05-8EF4-4B5F-B859-3FFA01519DC4}" srcOrd="0" destOrd="0" presId="urn:microsoft.com/office/officeart/2005/8/layout/hierarchy3"/>
    <dgm:cxn modelId="{E75A58A7-F9E2-41E0-8796-AEF060CA7528}" srcId="{D0FA0396-DA2D-4454-B86A-0B5FAE04070A}" destId="{68343B4B-7119-4D10-964C-5B3C1C52D539}" srcOrd="0" destOrd="0" parTransId="{1EF8E1FB-B80E-4BCA-8279-4B44B1DC10D6}" sibTransId="{ADFD08D2-B097-4168-8042-91981092B172}"/>
    <dgm:cxn modelId="{619EA8B0-626A-4151-812B-8F2206EB2952}" type="presOf" srcId="{EFE82D67-C200-4BE2-AE84-74410C45BA32}" destId="{D292E296-A74E-41DC-81B9-01038C008578}" srcOrd="1" destOrd="0" presId="urn:microsoft.com/office/officeart/2005/8/layout/hierarchy3"/>
    <dgm:cxn modelId="{CEB0A9BA-6E55-40D5-9075-C8E69FB8EDCC}" srcId="{EFE82D67-C200-4BE2-AE84-74410C45BA32}" destId="{B7CC9B58-6D4B-4E18-8F50-527B56797B2B}" srcOrd="0" destOrd="0" parTransId="{D6360786-B04C-4539-BA85-33B9DB35F9C5}" sibTransId="{067F9647-20A0-4769-A9E9-5BF8549EC25D}"/>
    <dgm:cxn modelId="{292442BE-56A6-4777-9208-C89506174A08}" type="presOf" srcId="{741C7213-7171-4BC2-B88B-2C6F76103845}" destId="{D48124C4-8721-4DEF-9D76-B735985D3C44}" srcOrd="0" destOrd="0" presId="urn:microsoft.com/office/officeart/2005/8/layout/hierarchy3"/>
    <dgm:cxn modelId="{372074E7-70AB-44D3-83EB-0D912BB46941}" type="presOf" srcId="{68343B4B-7119-4D10-964C-5B3C1C52D539}" destId="{1E2D86C0-560F-4421-9EA1-A4CD2143E8B3}" srcOrd="0" destOrd="0" presId="urn:microsoft.com/office/officeart/2005/8/layout/hierarchy3"/>
    <dgm:cxn modelId="{0B06F9FB-E62C-4467-86E4-55A38F9E3437}" type="presOf" srcId="{68343B4B-7119-4D10-964C-5B3C1C52D539}" destId="{8AA8ED81-3EEC-4836-B0F3-E4754910206E}" srcOrd="1" destOrd="0" presId="urn:microsoft.com/office/officeart/2005/8/layout/hierarchy3"/>
    <dgm:cxn modelId="{F3A3DAD9-29E7-494A-932A-85E45FABF6DD}" type="presParOf" srcId="{F197CF40-40D9-4B5F-9965-A83639C2D558}" destId="{7405EEAC-0E4F-4605-8008-CBA2CDC63904}" srcOrd="0" destOrd="0" presId="urn:microsoft.com/office/officeart/2005/8/layout/hierarchy3"/>
    <dgm:cxn modelId="{B490784E-14CD-422C-85E5-C98E898EADE8}" type="presParOf" srcId="{7405EEAC-0E4F-4605-8008-CBA2CDC63904}" destId="{C9C8FAC0-F9F1-4D17-BD40-41ADE1BAE217}" srcOrd="0" destOrd="0" presId="urn:microsoft.com/office/officeart/2005/8/layout/hierarchy3"/>
    <dgm:cxn modelId="{26ED32C6-7E28-4A01-B8E2-543D28B6EEB7}" type="presParOf" srcId="{C9C8FAC0-F9F1-4D17-BD40-41ADE1BAE217}" destId="{1E2D86C0-560F-4421-9EA1-A4CD2143E8B3}" srcOrd="0" destOrd="0" presId="urn:microsoft.com/office/officeart/2005/8/layout/hierarchy3"/>
    <dgm:cxn modelId="{F312D081-0845-45E8-A0EE-7FEC9E1AEB5A}" type="presParOf" srcId="{C9C8FAC0-F9F1-4D17-BD40-41ADE1BAE217}" destId="{8AA8ED81-3EEC-4836-B0F3-E4754910206E}" srcOrd="1" destOrd="0" presId="urn:microsoft.com/office/officeart/2005/8/layout/hierarchy3"/>
    <dgm:cxn modelId="{77CDFDF0-F0E6-447E-B720-502347F46EBB}" type="presParOf" srcId="{7405EEAC-0E4F-4605-8008-CBA2CDC63904}" destId="{1DFCC0B5-BB0B-4792-B936-9BCC6D3C339F}" srcOrd="1" destOrd="0" presId="urn:microsoft.com/office/officeart/2005/8/layout/hierarchy3"/>
    <dgm:cxn modelId="{5CA5C125-0CF8-4B35-AB47-F3C8EE9B6E26}" type="presParOf" srcId="{1DFCC0B5-BB0B-4792-B936-9BCC6D3C339F}" destId="{D48124C4-8721-4DEF-9D76-B735985D3C44}" srcOrd="0" destOrd="0" presId="urn:microsoft.com/office/officeart/2005/8/layout/hierarchy3"/>
    <dgm:cxn modelId="{287912F5-D5F8-4007-B591-85460FF85D2E}" type="presParOf" srcId="{1DFCC0B5-BB0B-4792-B936-9BCC6D3C339F}" destId="{6F33B1AB-4B33-4E5C-BE42-552016F5B8C5}" srcOrd="1" destOrd="0" presId="urn:microsoft.com/office/officeart/2005/8/layout/hierarchy3"/>
    <dgm:cxn modelId="{C5AD0FAD-84A6-489A-A4DC-97DD9AF8B556}" type="presParOf" srcId="{1DFCC0B5-BB0B-4792-B936-9BCC6D3C339F}" destId="{50DEBE05-8EF4-4B5F-B859-3FFA01519DC4}" srcOrd="2" destOrd="0" presId="urn:microsoft.com/office/officeart/2005/8/layout/hierarchy3"/>
    <dgm:cxn modelId="{9311EB6A-82F8-46C2-9628-000B9A994221}" type="presParOf" srcId="{1DFCC0B5-BB0B-4792-B936-9BCC6D3C339F}" destId="{2666469B-B143-4BE1-8690-DBC2DA08A3B9}" srcOrd="3" destOrd="0" presId="urn:microsoft.com/office/officeart/2005/8/layout/hierarchy3"/>
    <dgm:cxn modelId="{9F19FE35-657D-4872-92B2-C22A14147E81}" type="presParOf" srcId="{F197CF40-40D9-4B5F-9965-A83639C2D558}" destId="{814AC1C7-1CB2-44E1-8A81-04CB6045FDCD}" srcOrd="1" destOrd="0" presId="urn:microsoft.com/office/officeart/2005/8/layout/hierarchy3"/>
    <dgm:cxn modelId="{39DA4339-A582-4591-AE59-E10373D1BE7F}" type="presParOf" srcId="{814AC1C7-1CB2-44E1-8A81-04CB6045FDCD}" destId="{12BBE0AF-0E38-4E5E-A47D-51617F29488B}" srcOrd="0" destOrd="0" presId="urn:microsoft.com/office/officeart/2005/8/layout/hierarchy3"/>
    <dgm:cxn modelId="{611FA9A8-8E54-4B1D-9F17-C681B2D92264}" type="presParOf" srcId="{12BBE0AF-0E38-4E5E-A47D-51617F29488B}" destId="{C119E65C-0A45-47A3-9062-891839200E87}" srcOrd="0" destOrd="0" presId="urn:microsoft.com/office/officeart/2005/8/layout/hierarchy3"/>
    <dgm:cxn modelId="{7326DD1B-5F77-4E92-9505-2DEA77A33AC2}" type="presParOf" srcId="{12BBE0AF-0E38-4E5E-A47D-51617F29488B}" destId="{D292E296-A74E-41DC-81B9-01038C008578}" srcOrd="1" destOrd="0" presId="urn:microsoft.com/office/officeart/2005/8/layout/hierarchy3"/>
    <dgm:cxn modelId="{77F2797F-0F20-4A69-82E4-9DA37DD4B2DF}" type="presParOf" srcId="{814AC1C7-1CB2-44E1-8A81-04CB6045FDCD}" destId="{DCFD8387-9751-4A74-B3C1-C15FFA6C415F}" srcOrd="1" destOrd="0" presId="urn:microsoft.com/office/officeart/2005/8/layout/hierarchy3"/>
    <dgm:cxn modelId="{3F8C5E26-1AD7-4911-A574-A1229F413013}" type="presParOf" srcId="{DCFD8387-9751-4A74-B3C1-C15FFA6C415F}" destId="{B3B60E4B-D5AF-4E85-8FA8-4D53947C3E8F}" srcOrd="0" destOrd="0" presId="urn:microsoft.com/office/officeart/2005/8/layout/hierarchy3"/>
    <dgm:cxn modelId="{28ADB8AC-9990-49C6-B869-CD2A590F81EF}" type="presParOf" srcId="{DCFD8387-9751-4A74-B3C1-C15FFA6C415F}" destId="{BA44D593-EE83-483A-96EB-E15898450954}"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2D86C0-560F-4421-9EA1-A4CD2143E8B3}">
      <dsp:nvSpPr>
        <dsp:cNvPr id="0" name=""/>
        <dsp:cNvSpPr/>
      </dsp:nvSpPr>
      <dsp:spPr>
        <a:xfrm>
          <a:off x="1844514" y="1524"/>
          <a:ext cx="3218061" cy="112434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pt-BR" sz="2000" kern="1200" dirty="0"/>
            <a:t>Distribuição atual dos 7% arrecadados com a CFURH</a:t>
          </a:r>
        </a:p>
      </dsp:txBody>
      <dsp:txXfrm>
        <a:off x="1877445" y="34455"/>
        <a:ext cx="3152199" cy="1058480"/>
      </dsp:txXfrm>
    </dsp:sp>
    <dsp:sp modelId="{D48124C4-8721-4DEF-9D76-B735985D3C44}">
      <dsp:nvSpPr>
        <dsp:cNvPr id="0" name=""/>
        <dsp:cNvSpPr/>
      </dsp:nvSpPr>
      <dsp:spPr>
        <a:xfrm>
          <a:off x="2166321" y="1125867"/>
          <a:ext cx="321806" cy="1206773"/>
        </a:xfrm>
        <a:custGeom>
          <a:avLst/>
          <a:gdLst/>
          <a:ahLst/>
          <a:cxnLst/>
          <a:rect l="0" t="0" r="0" b="0"/>
          <a:pathLst>
            <a:path>
              <a:moveTo>
                <a:pt x="0" y="0"/>
              </a:moveTo>
              <a:lnTo>
                <a:pt x="0" y="1206773"/>
              </a:lnTo>
              <a:lnTo>
                <a:pt x="321806" y="120677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F33B1AB-4B33-4E5C-BE42-552016F5B8C5}">
      <dsp:nvSpPr>
        <dsp:cNvPr id="0" name=""/>
        <dsp:cNvSpPr/>
      </dsp:nvSpPr>
      <dsp:spPr>
        <a:xfrm>
          <a:off x="2488127" y="1528124"/>
          <a:ext cx="2574449" cy="160903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pt-BR" sz="1200" b="1" kern="1200" dirty="0"/>
            <a:t>Estados</a:t>
          </a:r>
          <a:r>
            <a:rPr lang="pt-BR" sz="1200" kern="1200" dirty="0"/>
            <a:t> – 25%; </a:t>
          </a:r>
        </a:p>
        <a:p>
          <a:pPr marL="0" lvl="0" indent="0" algn="ctr" defTabSz="533400">
            <a:lnSpc>
              <a:spcPct val="90000"/>
            </a:lnSpc>
            <a:spcBef>
              <a:spcPct val="0"/>
            </a:spcBef>
            <a:spcAft>
              <a:spcPct val="35000"/>
            </a:spcAft>
            <a:buNone/>
          </a:pPr>
          <a:r>
            <a:rPr lang="pt-BR" sz="1200" b="1" kern="1200" dirty="0"/>
            <a:t>Municípios</a:t>
          </a:r>
          <a:r>
            <a:rPr lang="pt-BR" sz="1200" kern="1200" dirty="0"/>
            <a:t> – 65%; </a:t>
          </a:r>
        </a:p>
        <a:p>
          <a:pPr marL="0" lvl="0" indent="0" algn="ctr" defTabSz="533400">
            <a:lnSpc>
              <a:spcPct val="90000"/>
            </a:lnSpc>
            <a:spcBef>
              <a:spcPct val="0"/>
            </a:spcBef>
            <a:spcAft>
              <a:spcPct val="35000"/>
            </a:spcAft>
            <a:buNone/>
          </a:pPr>
          <a:r>
            <a:rPr lang="pt-BR" sz="1200" b="1" kern="1200" dirty="0"/>
            <a:t>Ministério da Integração e do Desenvolvimento Regional</a:t>
          </a:r>
          <a:r>
            <a:rPr lang="pt-BR" sz="1200" kern="1200" dirty="0"/>
            <a:t> – 3%</a:t>
          </a:r>
        </a:p>
        <a:p>
          <a:pPr marL="0" lvl="0" indent="0" algn="ctr" defTabSz="533400">
            <a:lnSpc>
              <a:spcPct val="90000"/>
            </a:lnSpc>
            <a:spcBef>
              <a:spcPct val="0"/>
            </a:spcBef>
            <a:spcAft>
              <a:spcPct val="35000"/>
            </a:spcAft>
            <a:buNone/>
          </a:pPr>
          <a:r>
            <a:rPr lang="pt-BR" sz="1200" b="1" kern="1200" dirty="0"/>
            <a:t>Ministério de Minas e Energia</a:t>
          </a:r>
          <a:r>
            <a:rPr lang="pt-BR" sz="1200" kern="1200" dirty="0"/>
            <a:t> – 3%</a:t>
          </a:r>
        </a:p>
        <a:p>
          <a:pPr marL="0" lvl="0" indent="0" algn="ctr" defTabSz="533400">
            <a:lnSpc>
              <a:spcPct val="90000"/>
            </a:lnSpc>
            <a:spcBef>
              <a:spcPct val="0"/>
            </a:spcBef>
            <a:spcAft>
              <a:spcPct val="35000"/>
            </a:spcAft>
            <a:buNone/>
          </a:pPr>
          <a:r>
            <a:rPr lang="pt-BR" sz="1200" b="1" kern="1200" dirty="0"/>
            <a:t>Fundo Nacional de Desenvolvimento Científico e Tecnológico </a:t>
          </a:r>
          <a:r>
            <a:rPr lang="pt-BR" sz="1200" kern="1200" dirty="0"/>
            <a:t>– 4%</a:t>
          </a:r>
          <a:endParaRPr lang="pt-BR" sz="1200" b="1" kern="1200" dirty="0"/>
        </a:p>
      </dsp:txBody>
      <dsp:txXfrm>
        <a:off x="2535254" y="1575251"/>
        <a:ext cx="2480195" cy="1514776"/>
      </dsp:txXfrm>
    </dsp:sp>
    <dsp:sp modelId="{50DEBE05-8EF4-4B5F-B859-3FFA01519DC4}">
      <dsp:nvSpPr>
        <dsp:cNvPr id="0" name=""/>
        <dsp:cNvSpPr/>
      </dsp:nvSpPr>
      <dsp:spPr>
        <a:xfrm>
          <a:off x="2166321" y="1125867"/>
          <a:ext cx="321806" cy="3218061"/>
        </a:xfrm>
        <a:custGeom>
          <a:avLst/>
          <a:gdLst/>
          <a:ahLst/>
          <a:cxnLst/>
          <a:rect l="0" t="0" r="0" b="0"/>
          <a:pathLst>
            <a:path>
              <a:moveTo>
                <a:pt x="0" y="0"/>
              </a:moveTo>
              <a:lnTo>
                <a:pt x="0" y="3218061"/>
              </a:lnTo>
              <a:lnTo>
                <a:pt x="321806" y="321806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666469B-B143-4BE1-8690-DBC2DA08A3B9}">
      <dsp:nvSpPr>
        <dsp:cNvPr id="0" name=""/>
        <dsp:cNvSpPr/>
      </dsp:nvSpPr>
      <dsp:spPr>
        <a:xfrm>
          <a:off x="2488127" y="3539413"/>
          <a:ext cx="2574449" cy="160903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pt-BR" sz="1800" b="1" kern="1200" dirty="0"/>
            <a:t>ANA </a:t>
          </a:r>
          <a:r>
            <a:rPr lang="pt-BR" sz="1400" b="0" kern="1200" dirty="0"/>
            <a:t>(para implementação da Política Nacional de Recursos Hídricos e do Sistema Nacional de Gerenciamento de Recursos Hídricos)</a:t>
          </a:r>
          <a:endParaRPr lang="pt-BR" sz="1800" b="0" kern="1200" dirty="0"/>
        </a:p>
      </dsp:txBody>
      <dsp:txXfrm>
        <a:off x="2535254" y="3586540"/>
        <a:ext cx="2480195" cy="1514776"/>
      </dsp:txXfrm>
    </dsp:sp>
    <dsp:sp modelId="{C119E65C-0A45-47A3-9062-891839200E87}">
      <dsp:nvSpPr>
        <dsp:cNvPr id="0" name=""/>
        <dsp:cNvSpPr/>
      </dsp:nvSpPr>
      <dsp:spPr>
        <a:xfrm>
          <a:off x="5867091" y="1524"/>
          <a:ext cx="3218061" cy="112434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pt-BR" sz="2000" kern="1200" dirty="0"/>
            <a:t>Proposta de alteração de acordo com o PLS </a:t>
          </a:r>
          <a:r>
            <a:rPr lang="pt-BR" sz="2000" kern="1200" dirty="0">
              <a:solidFill>
                <a:prstClr val="white"/>
              </a:solidFill>
              <a:latin typeface="Calibri" panose="020F0502020204030204"/>
              <a:ea typeface="+mn-ea"/>
              <a:cs typeface="+mn-cs"/>
            </a:rPr>
            <a:t>n° 2.918/2021 </a:t>
          </a:r>
        </a:p>
      </dsp:txBody>
      <dsp:txXfrm>
        <a:off x="5900022" y="34455"/>
        <a:ext cx="3152199" cy="1058480"/>
      </dsp:txXfrm>
    </dsp:sp>
    <dsp:sp modelId="{B3B60E4B-D5AF-4E85-8FA8-4D53947C3E8F}">
      <dsp:nvSpPr>
        <dsp:cNvPr id="0" name=""/>
        <dsp:cNvSpPr/>
      </dsp:nvSpPr>
      <dsp:spPr>
        <a:xfrm>
          <a:off x="6188897" y="1125867"/>
          <a:ext cx="321806" cy="1206773"/>
        </a:xfrm>
        <a:custGeom>
          <a:avLst/>
          <a:gdLst/>
          <a:ahLst/>
          <a:cxnLst/>
          <a:rect l="0" t="0" r="0" b="0"/>
          <a:pathLst>
            <a:path>
              <a:moveTo>
                <a:pt x="0" y="0"/>
              </a:moveTo>
              <a:lnTo>
                <a:pt x="0" y="1206773"/>
              </a:lnTo>
              <a:lnTo>
                <a:pt x="321806" y="120677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A44D593-EE83-483A-96EB-E15898450954}">
      <dsp:nvSpPr>
        <dsp:cNvPr id="0" name=""/>
        <dsp:cNvSpPr/>
      </dsp:nvSpPr>
      <dsp:spPr>
        <a:xfrm>
          <a:off x="6510703" y="1528124"/>
          <a:ext cx="2574449" cy="160903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pt-BR" sz="1400" b="1" kern="1200" dirty="0"/>
            <a:t>Estados</a:t>
          </a:r>
          <a:r>
            <a:rPr lang="pt-BR" sz="1400" kern="1200" dirty="0"/>
            <a:t> – 25%; </a:t>
          </a:r>
        </a:p>
        <a:p>
          <a:pPr marL="0" lvl="0" indent="0" algn="ctr" defTabSz="622300">
            <a:lnSpc>
              <a:spcPct val="90000"/>
            </a:lnSpc>
            <a:spcBef>
              <a:spcPct val="0"/>
            </a:spcBef>
            <a:spcAft>
              <a:spcPct val="35000"/>
            </a:spcAft>
            <a:buNone/>
          </a:pPr>
          <a:r>
            <a:rPr lang="pt-BR" sz="1400" b="1" kern="1200" dirty="0"/>
            <a:t>Municípios</a:t>
          </a:r>
          <a:r>
            <a:rPr lang="pt-BR" sz="1400" kern="1200" dirty="0"/>
            <a:t> – 65%; </a:t>
          </a:r>
        </a:p>
        <a:p>
          <a:pPr marL="0" lvl="0" indent="0" algn="ctr" defTabSz="622300">
            <a:lnSpc>
              <a:spcPct val="90000"/>
            </a:lnSpc>
            <a:spcBef>
              <a:spcPct val="0"/>
            </a:spcBef>
            <a:spcAft>
              <a:spcPct val="35000"/>
            </a:spcAft>
            <a:buNone/>
          </a:pPr>
          <a:r>
            <a:rPr lang="pt-BR" sz="1400" b="1" kern="1200" dirty="0">
              <a:solidFill>
                <a:prstClr val="black">
                  <a:hueOff val="0"/>
                  <a:satOff val="0"/>
                  <a:lumOff val="0"/>
                  <a:alphaOff val="0"/>
                </a:prstClr>
              </a:solidFill>
              <a:latin typeface="Calibri" panose="020F0502020204030204"/>
              <a:ea typeface="+mn-ea"/>
              <a:cs typeface="+mn-cs"/>
            </a:rPr>
            <a:t>União </a:t>
          </a:r>
          <a:r>
            <a:rPr lang="pt-BR" sz="1400" kern="1200" dirty="0"/>
            <a:t>– 10%</a:t>
          </a:r>
        </a:p>
      </dsp:txBody>
      <dsp:txXfrm>
        <a:off x="6557830" y="1575251"/>
        <a:ext cx="2480195" cy="151477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972891-44AF-44B3-A860-E52FEED1ACD9}" type="datetimeFigureOut">
              <a:rPr lang="pt-BR" smtClean="0"/>
              <a:t>06/05/2024</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AC45DD-58FB-4446-807C-0B794D032A09}" type="slidenum">
              <a:rPr lang="pt-BR" smtClean="0"/>
              <a:t>‹nº›</a:t>
            </a:fld>
            <a:endParaRPr lang="pt-BR"/>
          </a:p>
        </p:txBody>
      </p:sp>
    </p:spTree>
    <p:extLst>
      <p:ext uri="{BB962C8B-B14F-4D97-AF65-F5344CB8AC3E}">
        <p14:creationId xmlns:p14="http://schemas.microsoft.com/office/powerpoint/2010/main" val="2238153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88AC45DD-58FB-4446-807C-0B794D032A09}" type="slidenum">
              <a:rPr lang="pt-BR" smtClean="0"/>
              <a:t>1</a:t>
            </a:fld>
            <a:endParaRPr lang="pt-BR" dirty="0"/>
          </a:p>
        </p:txBody>
      </p:sp>
    </p:spTree>
    <p:extLst>
      <p:ext uri="{BB962C8B-B14F-4D97-AF65-F5344CB8AC3E}">
        <p14:creationId xmlns:p14="http://schemas.microsoft.com/office/powerpoint/2010/main" val="3321097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Cabeçalho 3"/>
          <p:cNvSpPr>
            <a:spLocks noGrp="1"/>
          </p:cNvSpPr>
          <p:nvPr>
            <p:ph type="hdr" sz="quarter"/>
          </p:nvPr>
        </p:nvSpPr>
        <p:spPr/>
        <p:txBody>
          <a:bodyPr/>
          <a:lstStyle/>
          <a:p>
            <a:endParaRPr lang="pt-BR"/>
          </a:p>
        </p:txBody>
      </p:sp>
      <p:sp>
        <p:nvSpPr>
          <p:cNvPr id="5" name="Espaço Reservado para Número de Slide 4"/>
          <p:cNvSpPr>
            <a:spLocks noGrp="1"/>
          </p:cNvSpPr>
          <p:nvPr>
            <p:ph type="sldNum" sz="quarter" idx="5"/>
          </p:nvPr>
        </p:nvSpPr>
        <p:spPr/>
        <p:txBody>
          <a:bodyPr/>
          <a:lstStyle/>
          <a:p>
            <a:fld id="{88AC45DD-58FB-4446-807C-0B794D032A09}" type="slidenum">
              <a:rPr lang="pt-BR" smtClean="0"/>
              <a:t>2</a:t>
            </a:fld>
            <a:endParaRPr lang="pt-BR"/>
          </a:p>
        </p:txBody>
      </p:sp>
    </p:spTree>
    <p:extLst>
      <p:ext uri="{BB962C8B-B14F-4D97-AF65-F5344CB8AC3E}">
        <p14:creationId xmlns:p14="http://schemas.microsoft.com/office/powerpoint/2010/main" val="2971530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Cabeçalho 3"/>
          <p:cNvSpPr>
            <a:spLocks noGrp="1"/>
          </p:cNvSpPr>
          <p:nvPr>
            <p:ph type="hdr" sz="quarter"/>
          </p:nvPr>
        </p:nvSpPr>
        <p:spPr/>
        <p:txBody>
          <a:bodyPr/>
          <a:lstStyle/>
          <a:p>
            <a:endParaRPr lang="pt-BR"/>
          </a:p>
        </p:txBody>
      </p:sp>
      <p:sp>
        <p:nvSpPr>
          <p:cNvPr id="5" name="Espaço Reservado para Número de Slide 4"/>
          <p:cNvSpPr>
            <a:spLocks noGrp="1"/>
          </p:cNvSpPr>
          <p:nvPr>
            <p:ph type="sldNum" sz="quarter" idx="5"/>
          </p:nvPr>
        </p:nvSpPr>
        <p:spPr/>
        <p:txBody>
          <a:bodyPr/>
          <a:lstStyle/>
          <a:p>
            <a:fld id="{88AC45DD-58FB-4446-807C-0B794D032A09}" type="slidenum">
              <a:rPr lang="pt-BR" smtClean="0"/>
              <a:t>3</a:t>
            </a:fld>
            <a:endParaRPr lang="pt-BR"/>
          </a:p>
        </p:txBody>
      </p:sp>
    </p:spTree>
    <p:extLst>
      <p:ext uri="{BB962C8B-B14F-4D97-AF65-F5344CB8AC3E}">
        <p14:creationId xmlns:p14="http://schemas.microsoft.com/office/powerpoint/2010/main" val="23100744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Cabeçalho 3"/>
          <p:cNvSpPr>
            <a:spLocks noGrp="1"/>
          </p:cNvSpPr>
          <p:nvPr>
            <p:ph type="hdr" sz="quarter"/>
          </p:nvPr>
        </p:nvSpPr>
        <p:spPr/>
        <p:txBody>
          <a:bodyPr/>
          <a:lstStyle/>
          <a:p>
            <a:endParaRPr lang="pt-BR"/>
          </a:p>
        </p:txBody>
      </p:sp>
      <p:sp>
        <p:nvSpPr>
          <p:cNvPr id="5" name="Espaço Reservado para Número de Slide 4"/>
          <p:cNvSpPr>
            <a:spLocks noGrp="1"/>
          </p:cNvSpPr>
          <p:nvPr>
            <p:ph type="sldNum" sz="quarter" idx="5"/>
          </p:nvPr>
        </p:nvSpPr>
        <p:spPr/>
        <p:txBody>
          <a:bodyPr/>
          <a:lstStyle/>
          <a:p>
            <a:fld id="{88AC45DD-58FB-4446-807C-0B794D032A09}" type="slidenum">
              <a:rPr lang="pt-BR" smtClean="0"/>
              <a:t>4</a:t>
            </a:fld>
            <a:endParaRPr lang="pt-BR"/>
          </a:p>
        </p:txBody>
      </p:sp>
    </p:spTree>
    <p:extLst>
      <p:ext uri="{BB962C8B-B14F-4D97-AF65-F5344CB8AC3E}">
        <p14:creationId xmlns:p14="http://schemas.microsoft.com/office/powerpoint/2010/main" val="2770110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Cabeçalho 3"/>
          <p:cNvSpPr>
            <a:spLocks noGrp="1"/>
          </p:cNvSpPr>
          <p:nvPr>
            <p:ph type="hdr" sz="quarter"/>
          </p:nvPr>
        </p:nvSpPr>
        <p:spPr/>
        <p:txBody>
          <a:bodyPr/>
          <a:lstStyle/>
          <a:p>
            <a:endParaRPr lang="pt-BR"/>
          </a:p>
        </p:txBody>
      </p:sp>
      <p:sp>
        <p:nvSpPr>
          <p:cNvPr id="5" name="Espaço Reservado para Número de Slide 4"/>
          <p:cNvSpPr>
            <a:spLocks noGrp="1"/>
          </p:cNvSpPr>
          <p:nvPr>
            <p:ph type="sldNum" sz="quarter" idx="5"/>
          </p:nvPr>
        </p:nvSpPr>
        <p:spPr/>
        <p:txBody>
          <a:bodyPr/>
          <a:lstStyle/>
          <a:p>
            <a:fld id="{88AC45DD-58FB-4446-807C-0B794D032A09}" type="slidenum">
              <a:rPr lang="pt-BR" smtClean="0"/>
              <a:t>5</a:t>
            </a:fld>
            <a:endParaRPr lang="pt-BR"/>
          </a:p>
        </p:txBody>
      </p:sp>
    </p:spTree>
    <p:extLst>
      <p:ext uri="{BB962C8B-B14F-4D97-AF65-F5344CB8AC3E}">
        <p14:creationId xmlns:p14="http://schemas.microsoft.com/office/powerpoint/2010/main" val="27976687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Cabeçalho 3"/>
          <p:cNvSpPr>
            <a:spLocks noGrp="1"/>
          </p:cNvSpPr>
          <p:nvPr>
            <p:ph type="hdr" sz="quarter"/>
          </p:nvPr>
        </p:nvSpPr>
        <p:spPr/>
        <p:txBody>
          <a:bodyPr/>
          <a:lstStyle/>
          <a:p>
            <a:endParaRPr lang="pt-BR"/>
          </a:p>
        </p:txBody>
      </p:sp>
      <p:sp>
        <p:nvSpPr>
          <p:cNvPr id="5" name="Espaço Reservado para Número de Slide 4"/>
          <p:cNvSpPr>
            <a:spLocks noGrp="1"/>
          </p:cNvSpPr>
          <p:nvPr>
            <p:ph type="sldNum" sz="quarter" idx="5"/>
          </p:nvPr>
        </p:nvSpPr>
        <p:spPr/>
        <p:txBody>
          <a:bodyPr/>
          <a:lstStyle/>
          <a:p>
            <a:fld id="{88AC45DD-58FB-4446-807C-0B794D032A09}" type="slidenum">
              <a:rPr lang="pt-BR" smtClean="0"/>
              <a:t>6</a:t>
            </a:fld>
            <a:endParaRPr lang="pt-BR"/>
          </a:p>
        </p:txBody>
      </p:sp>
    </p:spTree>
    <p:extLst>
      <p:ext uri="{BB962C8B-B14F-4D97-AF65-F5344CB8AC3E}">
        <p14:creationId xmlns:p14="http://schemas.microsoft.com/office/powerpoint/2010/main" val="12151770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Cabeçalho 3"/>
          <p:cNvSpPr>
            <a:spLocks noGrp="1"/>
          </p:cNvSpPr>
          <p:nvPr>
            <p:ph type="hdr" sz="quarter"/>
          </p:nvPr>
        </p:nvSpPr>
        <p:spPr/>
        <p:txBody>
          <a:bodyPr/>
          <a:lstStyle/>
          <a:p>
            <a:endParaRPr lang="pt-BR"/>
          </a:p>
        </p:txBody>
      </p:sp>
      <p:sp>
        <p:nvSpPr>
          <p:cNvPr id="5" name="Espaço Reservado para Número de Slide 4"/>
          <p:cNvSpPr>
            <a:spLocks noGrp="1"/>
          </p:cNvSpPr>
          <p:nvPr>
            <p:ph type="sldNum" sz="quarter" idx="5"/>
          </p:nvPr>
        </p:nvSpPr>
        <p:spPr/>
        <p:txBody>
          <a:bodyPr/>
          <a:lstStyle/>
          <a:p>
            <a:fld id="{88AC45DD-58FB-4446-807C-0B794D032A09}" type="slidenum">
              <a:rPr lang="pt-BR" smtClean="0"/>
              <a:t>7</a:t>
            </a:fld>
            <a:endParaRPr lang="pt-BR"/>
          </a:p>
        </p:txBody>
      </p:sp>
    </p:spTree>
    <p:extLst>
      <p:ext uri="{BB962C8B-B14F-4D97-AF65-F5344CB8AC3E}">
        <p14:creationId xmlns:p14="http://schemas.microsoft.com/office/powerpoint/2010/main" val="34496846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Cabeçalho 3"/>
          <p:cNvSpPr>
            <a:spLocks noGrp="1"/>
          </p:cNvSpPr>
          <p:nvPr>
            <p:ph type="hdr" sz="quarter"/>
          </p:nvPr>
        </p:nvSpPr>
        <p:spPr/>
        <p:txBody>
          <a:bodyPr/>
          <a:lstStyle/>
          <a:p>
            <a:endParaRPr lang="pt-BR"/>
          </a:p>
        </p:txBody>
      </p:sp>
      <p:sp>
        <p:nvSpPr>
          <p:cNvPr id="5" name="Espaço Reservado para Número de Slide 4"/>
          <p:cNvSpPr>
            <a:spLocks noGrp="1"/>
          </p:cNvSpPr>
          <p:nvPr>
            <p:ph type="sldNum" sz="quarter" idx="5"/>
          </p:nvPr>
        </p:nvSpPr>
        <p:spPr/>
        <p:txBody>
          <a:bodyPr/>
          <a:lstStyle/>
          <a:p>
            <a:fld id="{88AC45DD-58FB-4446-807C-0B794D032A09}" type="slidenum">
              <a:rPr lang="pt-BR" smtClean="0"/>
              <a:t>8</a:t>
            </a:fld>
            <a:endParaRPr lang="pt-BR"/>
          </a:p>
        </p:txBody>
      </p:sp>
    </p:spTree>
    <p:extLst>
      <p:ext uri="{BB962C8B-B14F-4D97-AF65-F5344CB8AC3E}">
        <p14:creationId xmlns:p14="http://schemas.microsoft.com/office/powerpoint/2010/main" val="7244378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Cabeçalho 3"/>
          <p:cNvSpPr>
            <a:spLocks noGrp="1"/>
          </p:cNvSpPr>
          <p:nvPr>
            <p:ph type="hdr" sz="quarter"/>
          </p:nvPr>
        </p:nvSpPr>
        <p:spPr/>
        <p:txBody>
          <a:bodyPr/>
          <a:lstStyle/>
          <a:p>
            <a:endParaRPr lang="pt-BR"/>
          </a:p>
        </p:txBody>
      </p:sp>
      <p:sp>
        <p:nvSpPr>
          <p:cNvPr id="5" name="Espaço Reservado para Número de Slide 4"/>
          <p:cNvSpPr>
            <a:spLocks noGrp="1"/>
          </p:cNvSpPr>
          <p:nvPr>
            <p:ph type="sldNum" sz="quarter" idx="5"/>
          </p:nvPr>
        </p:nvSpPr>
        <p:spPr/>
        <p:txBody>
          <a:bodyPr/>
          <a:lstStyle/>
          <a:p>
            <a:fld id="{88AC45DD-58FB-4446-807C-0B794D032A09}" type="slidenum">
              <a:rPr lang="pt-BR" smtClean="0"/>
              <a:t>9</a:t>
            </a:fld>
            <a:endParaRPr lang="pt-BR"/>
          </a:p>
        </p:txBody>
      </p:sp>
    </p:spTree>
    <p:extLst>
      <p:ext uri="{BB962C8B-B14F-4D97-AF65-F5344CB8AC3E}">
        <p14:creationId xmlns:p14="http://schemas.microsoft.com/office/powerpoint/2010/main" val="2434040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9AC190-F51C-4397-B987-3C61606AF7F9}"/>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8D3EBA29-9470-445E-B1BD-413E7CE049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1C01406E-A6B2-45D9-AF92-FD748E183F39}"/>
              </a:ext>
            </a:extLst>
          </p:cNvPr>
          <p:cNvSpPr>
            <a:spLocks noGrp="1"/>
          </p:cNvSpPr>
          <p:nvPr>
            <p:ph type="dt" sz="half" idx="10"/>
          </p:nvPr>
        </p:nvSpPr>
        <p:spPr/>
        <p:txBody>
          <a:bodyPr/>
          <a:lstStyle/>
          <a:p>
            <a:fld id="{BDDAA465-F0F9-4404-BB4E-AF200F27625E}" type="datetime1">
              <a:rPr lang="pt-BR" smtClean="0"/>
              <a:t>06/05/2024</a:t>
            </a:fld>
            <a:endParaRPr lang="pt-BR"/>
          </a:p>
        </p:txBody>
      </p:sp>
      <p:sp>
        <p:nvSpPr>
          <p:cNvPr id="5" name="Espaço Reservado para Rodapé 4">
            <a:extLst>
              <a:ext uri="{FF2B5EF4-FFF2-40B4-BE49-F238E27FC236}">
                <a16:creationId xmlns:a16="http://schemas.microsoft.com/office/drawing/2014/main" id="{07E0FFB6-A221-4BA9-AEF2-5E974056C18F}"/>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12800EF9-06AF-45CE-A2B7-8BE6442F67A6}"/>
              </a:ext>
            </a:extLst>
          </p:cNvPr>
          <p:cNvSpPr>
            <a:spLocks noGrp="1"/>
          </p:cNvSpPr>
          <p:nvPr>
            <p:ph type="sldNum" sz="quarter" idx="12"/>
          </p:nvPr>
        </p:nvSpPr>
        <p:spPr/>
        <p:txBody>
          <a:bodyPr/>
          <a:lstStyle/>
          <a:p>
            <a:fld id="{48503C73-69EC-4AFF-8E64-55EA0C532FEE}" type="slidenum">
              <a:rPr lang="pt-BR" smtClean="0"/>
              <a:t>‹nº›</a:t>
            </a:fld>
            <a:endParaRPr lang="pt-BR"/>
          </a:p>
        </p:txBody>
      </p:sp>
    </p:spTree>
    <p:extLst>
      <p:ext uri="{BB962C8B-B14F-4D97-AF65-F5344CB8AC3E}">
        <p14:creationId xmlns:p14="http://schemas.microsoft.com/office/powerpoint/2010/main" val="3316428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15B454-6130-47E2-9B48-807BE7E081AA}"/>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16362B59-0052-4810-B8E7-38389794DC2B}"/>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F9B46471-DA85-4DA3-A419-776A8388ED1C}"/>
              </a:ext>
            </a:extLst>
          </p:cNvPr>
          <p:cNvSpPr>
            <a:spLocks noGrp="1"/>
          </p:cNvSpPr>
          <p:nvPr>
            <p:ph type="dt" sz="half" idx="10"/>
          </p:nvPr>
        </p:nvSpPr>
        <p:spPr/>
        <p:txBody>
          <a:bodyPr/>
          <a:lstStyle/>
          <a:p>
            <a:fld id="{B932B830-B4A2-4BF6-B34B-AC7A89A65BCC}" type="datetime1">
              <a:rPr lang="pt-BR" smtClean="0"/>
              <a:t>06/05/2024</a:t>
            </a:fld>
            <a:endParaRPr lang="pt-BR"/>
          </a:p>
        </p:txBody>
      </p:sp>
      <p:sp>
        <p:nvSpPr>
          <p:cNvPr id="5" name="Espaço Reservado para Rodapé 4">
            <a:extLst>
              <a:ext uri="{FF2B5EF4-FFF2-40B4-BE49-F238E27FC236}">
                <a16:creationId xmlns:a16="http://schemas.microsoft.com/office/drawing/2014/main" id="{56E646FB-8540-496D-8BB9-3DFE9845114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E5169E4A-3E34-49EA-B054-3F022B3BC995}"/>
              </a:ext>
            </a:extLst>
          </p:cNvPr>
          <p:cNvSpPr>
            <a:spLocks noGrp="1"/>
          </p:cNvSpPr>
          <p:nvPr>
            <p:ph type="sldNum" sz="quarter" idx="12"/>
          </p:nvPr>
        </p:nvSpPr>
        <p:spPr/>
        <p:txBody>
          <a:bodyPr/>
          <a:lstStyle/>
          <a:p>
            <a:fld id="{48503C73-69EC-4AFF-8E64-55EA0C532FEE}" type="slidenum">
              <a:rPr lang="pt-BR" smtClean="0"/>
              <a:t>‹nº›</a:t>
            </a:fld>
            <a:endParaRPr lang="pt-BR"/>
          </a:p>
        </p:txBody>
      </p:sp>
    </p:spTree>
    <p:extLst>
      <p:ext uri="{BB962C8B-B14F-4D97-AF65-F5344CB8AC3E}">
        <p14:creationId xmlns:p14="http://schemas.microsoft.com/office/powerpoint/2010/main" val="2643358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7080A7F-D075-4B46-A69E-A6A2A5345D5C}"/>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1C53F87D-39C6-4127-AC26-6E3D961065C3}"/>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929D425F-8E0A-4F71-8D3F-66C613D44118}"/>
              </a:ext>
            </a:extLst>
          </p:cNvPr>
          <p:cNvSpPr>
            <a:spLocks noGrp="1"/>
          </p:cNvSpPr>
          <p:nvPr>
            <p:ph type="dt" sz="half" idx="10"/>
          </p:nvPr>
        </p:nvSpPr>
        <p:spPr/>
        <p:txBody>
          <a:bodyPr/>
          <a:lstStyle/>
          <a:p>
            <a:fld id="{4C9FB886-7DF4-4984-96EB-5971ED2C6EF9}" type="datetime1">
              <a:rPr lang="pt-BR" smtClean="0"/>
              <a:t>06/05/2024</a:t>
            </a:fld>
            <a:endParaRPr lang="pt-BR"/>
          </a:p>
        </p:txBody>
      </p:sp>
      <p:sp>
        <p:nvSpPr>
          <p:cNvPr id="5" name="Espaço Reservado para Rodapé 4">
            <a:extLst>
              <a:ext uri="{FF2B5EF4-FFF2-40B4-BE49-F238E27FC236}">
                <a16:creationId xmlns:a16="http://schemas.microsoft.com/office/drawing/2014/main" id="{588BCB88-1F93-42E0-B77E-116AA54B81FF}"/>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8930C105-39B6-428D-A92C-0A73E0610FB8}"/>
              </a:ext>
            </a:extLst>
          </p:cNvPr>
          <p:cNvSpPr>
            <a:spLocks noGrp="1"/>
          </p:cNvSpPr>
          <p:nvPr>
            <p:ph type="sldNum" sz="quarter" idx="12"/>
          </p:nvPr>
        </p:nvSpPr>
        <p:spPr/>
        <p:txBody>
          <a:bodyPr/>
          <a:lstStyle/>
          <a:p>
            <a:fld id="{48503C73-69EC-4AFF-8E64-55EA0C532FEE}" type="slidenum">
              <a:rPr lang="pt-BR" smtClean="0"/>
              <a:t>‹nº›</a:t>
            </a:fld>
            <a:endParaRPr lang="pt-BR"/>
          </a:p>
        </p:txBody>
      </p:sp>
    </p:spTree>
    <p:extLst>
      <p:ext uri="{BB962C8B-B14F-4D97-AF65-F5344CB8AC3E}">
        <p14:creationId xmlns:p14="http://schemas.microsoft.com/office/powerpoint/2010/main" val="1298455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E92357-C140-44B2-B764-856BDFE33BF8}"/>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6994245C-3418-4E27-91C1-7A6871DF9832}"/>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4287601D-B786-4402-AF12-8DF92602A415}"/>
              </a:ext>
            </a:extLst>
          </p:cNvPr>
          <p:cNvSpPr>
            <a:spLocks noGrp="1"/>
          </p:cNvSpPr>
          <p:nvPr>
            <p:ph type="dt" sz="half" idx="10"/>
          </p:nvPr>
        </p:nvSpPr>
        <p:spPr/>
        <p:txBody>
          <a:bodyPr/>
          <a:lstStyle/>
          <a:p>
            <a:fld id="{D50B1C08-F354-4999-B1E5-02CE4E80E6F0}" type="datetime1">
              <a:rPr lang="pt-BR" smtClean="0"/>
              <a:t>06/05/2024</a:t>
            </a:fld>
            <a:endParaRPr lang="pt-BR"/>
          </a:p>
        </p:txBody>
      </p:sp>
      <p:sp>
        <p:nvSpPr>
          <p:cNvPr id="5" name="Espaço Reservado para Rodapé 4">
            <a:extLst>
              <a:ext uri="{FF2B5EF4-FFF2-40B4-BE49-F238E27FC236}">
                <a16:creationId xmlns:a16="http://schemas.microsoft.com/office/drawing/2014/main" id="{DC0CDD31-16EE-4FB2-BCA2-64D9C01444C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D5D9070D-B269-4DEB-AB43-8EF30B262820}"/>
              </a:ext>
            </a:extLst>
          </p:cNvPr>
          <p:cNvSpPr>
            <a:spLocks noGrp="1"/>
          </p:cNvSpPr>
          <p:nvPr>
            <p:ph type="sldNum" sz="quarter" idx="12"/>
          </p:nvPr>
        </p:nvSpPr>
        <p:spPr/>
        <p:txBody>
          <a:bodyPr/>
          <a:lstStyle/>
          <a:p>
            <a:fld id="{48503C73-69EC-4AFF-8E64-55EA0C532FEE}" type="slidenum">
              <a:rPr lang="pt-BR" smtClean="0"/>
              <a:t>‹nº›</a:t>
            </a:fld>
            <a:endParaRPr lang="pt-BR"/>
          </a:p>
        </p:txBody>
      </p:sp>
    </p:spTree>
    <p:extLst>
      <p:ext uri="{BB962C8B-B14F-4D97-AF65-F5344CB8AC3E}">
        <p14:creationId xmlns:p14="http://schemas.microsoft.com/office/powerpoint/2010/main" val="736301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E7B056-C7E7-4130-ADB0-F3F4BB19DB6D}"/>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EB181AF4-755E-4102-BB42-F8799D9482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B96277B8-EDE4-4085-8851-1F3AE7F6A845}"/>
              </a:ext>
            </a:extLst>
          </p:cNvPr>
          <p:cNvSpPr>
            <a:spLocks noGrp="1"/>
          </p:cNvSpPr>
          <p:nvPr>
            <p:ph type="dt" sz="half" idx="10"/>
          </p:nvPr>
        </p:nvSpPr>
        <p:spPr/>
        <p:txBody>
          <a:bodyPr/>
          <a:lstStyle/>
          <a:p>
            <a:fld id="{8795D4CF-6D38-4AF1-9B27-A953BBE870A1}" type="datetime1">
              <a:rPr lang="pt-BR" smtClean="0"/>
              <a:t>06/05/2024</a:t>
            </a:fld>
            <a:endParaRPr lang="pt-BR"/>
          </a:p>
        </p:txBody>
      </p:sp>
      <p:sp>
        <p:nvSpPr>
          <p:cNvPr id="5" name="Espaço Reservado para Rodapé 4">
            <a:extLst>
              <a:ext uri="{FF2B5EF4-FFF2-40B4-BE49-F238E27FC236}">
                <a16:creationId xmlns:a16="http://schemas.microsoft.com/office/drawing/2014/main" id="{7D9F1F66-75A1-4152-B171-BA6BE95E6CED}"/>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7C7127F3-B83C-430C-9A1E-8FC2D4011CD1}"/>
              </a:ext>
            </a:extLst>
          </p:cNvPr>
          <p:cNvSpPr>
            <a:spLocks noGrp="1"/>
          </p:cNvSpPr>
          <p:nvPr>
            <p:ph type="sldNum" sz="quarter" idx="12"/>
          </p:nvPr>
        </p:nvSpPr>
        <p:spPr/>
        <p:txBody>
          <a:bodyPr/>
          <a:lstStyle/>
          <a:p>
            <a:fld id="{48503C73-69EC-4AFF-8E64-55EA0C532FEE}" type="slidenum">
              <a:rPr lang="pt-BR" smtClean="0"/>
              <a:t>‹nº›</a:t>
            </a:fld>
            <a:endParaRPr lang="pt-BR"/>
          </a:p>
        </p:txBody>
      </p:sp>
    </p:spTree>
    <p:extLst>
      <p:ext uri="{BB962C8B-B14F-4D97-AF65-F5344CB8AC3E}">
        <p14:creationId xmlns:p14="http://schemas.microsoft.com/office/powerpoint/2010/main" val="1746119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B9F1C5-182E-456B-8A05-7E9645D24E28}"/>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F9EC0F66-FC55-4293-9FC3-97E0CEE5FD9A}"/>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47023DE5-8981-4049-9D87-497BA0F86118}"/>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6EDE3278-5827-41A1-A58C-8FDFBB809AE4}"/>
              </a:ext>
            </a:extLst>
          </p:cNvPr>
          <p:cNvSpPr>
            <a:spLocks noGrp="1"/>
          </p:cNvSpPr>
          <p:nvPr>
            <p:ph type="dt" sz="half" idx="10"/>
          </p:nvPr>
        </p:nvSpPr>
        <p:spPr/>
        <p:txBody>
          <a:bodyPr/>
          <a:lstStyle/>
          <a:p>
            <a:fld id="{8E35C754-1CA5-4275-AED3-C9C7C7F1BF32}" type="datetime1">
              <a:rPr lang="pt-BR" smtClean="0"/>
              <a:t>06/05/2024</a:t>
            </a:fld>
            <a:endParaRPr lang="pt-BR"/>
          </a:p>
        </p:txBody>
      </p:sp>
      <p:sp>
        <p:nvSpPr>
          <p:cNvPr id="6" name="Espaço Reservado para Rodapé 5">
            <a:extLst>
              <a:ext uri="{FF2B5EF4-FFF2-40B4-BE49-F238E27FC236}">
                <a16:creationId xmlns:a16="http://schemas.microsoft.com/office/drawing/2014/main" id="{C15855A5-45BB-4D5D-9875-4465B01C9F47}"/>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94373927-F267-4CD0-A11D-ED56F2E52DA7}"/>
              </a:ext>
            </a:extLst>
          </p:cNvPr>
          <p:cNvSpPr>
            <a:spLocks noGrp="1"/>
          </p:cNvSpPr>
          <p:nvPr>
            <p:ph type="sldNum" sz="quarter" idx="12"/>
          </p:nvPr>
        </p:nvSpPr>
        <p:spPr/>
        <p:txBody>
          <a:bodyPr/>
          <a:lstStyle/>
          <a:p>
            <a:fld id="{48503C73-69EC-4AFF-8E64-55EA0C532FEE}" type="slidenum">
              <a:rPr lang="pt-BR" smtClean="0"/>
              <a:t>‹nº›</a:t>
            </a:fld>
            <a:endParaRPr lang="pt-BR"/>
          </a:p>
        </p:txBody>
      </p:sp>
    </p:spTree>
    <p:extLst>
      <p:ext uri="{BB962C8B-B14F-4D97-AF65-F5344CB8AC3E}">
        <p14:creationId xmlns:p14="http://schemas.microsoft.com/office/powerpoint/2010/main" val="282758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7D28D3-BE3A-4055-AC03-777F30700BAC}"/>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3B42A8AE-CBFD-4CA4-B854-54E8EB78E62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8D427FAB-58E5-407E-8CCA-E5D627E8F2EF}"/>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88532EE5-2A39-4165-8997-92106FDE3F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2D5F8870-E161-4A13-94A1-CEABBE1B3E61}"/>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0ADF55A4-80F1-42B6-B3B5-65315D7967F1}"/>
              </a:ext>
            </a:extLst>
          </p:cNvPr>
          <p:cNvSpPr>
            <a:spLocks noGrp="1"/>
          </p:cNvSpPr>
          <p:nvPr>
            <p:ph type="dt" sz="half" idx="10"/>
          </p:nvPr>
        </p:nvSpPr>
        <p:spPr/>
        <p:txBody>
          <a:bodyPr/>
          <a:lstStyle/>
          <a:p>
            <a:fld id="{711F5723-B66E-42DD-B339-348436101DF9}" type="datetime1">
              <a:rPr lang="pt-BR" smtClean="0"/>
              <a:t>06/05/2024</a:t>
            </a:fld>
            <a:endParaRPr lang="pt-BR"/>
          </a:p>
        </p:txBody>
      </p:sp>
      <p:sp>
        <p:nvSpPr>
          <p:cNvPr id="8" name="Espaço Reservado para Rodapé 7">
            <a:extLst>
              <a:ext uri="{FF2B5EF4-FFF2-40B4-BE49-F238E27FC236}">
                <a16:creationId xmlns:a16="http://schemas.microsoft.com/office/drawing/2014/main" id="{472A6961-DA37-4B0C-9BE5-B44A88C1F0A7}"/>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38C5E6B3-2BD6-4CEF-99A6-C6BFD12C50E7}"/>
              </a:ext>
            </a:extLst>
          </p:cNvPr>
          <p:cNvSpPr>
            <a:spLocks noGrp="1"/>
          </p:cNvSpPr>
          <p:nvPr>
            <p:ph type="sldNum" sz="quarter" idx="12"/>
          </p:nvPr>
        </p:nvSpPr>
        <p:spPr/>
        <p:txBody>
          <a:bodyPr/>
          <a:lstStyle/>
          <a:p>
            <a:fld id="{48503C73-69EC-4AFF-8E64-55EA0C532FEE}" type="slidenum">
              <a:rPr lang="pt-BR" smtClean="0"/>
              <a:t>‹nº›</a:t>
            </a:fld>
            <a:endParaRPr lang="pt-BR"/>
          </a:p>
        </p:txBody>
      </p:sp>
    </p:spTree>
    <p:extLst>
      <p:ext uri="{BB962C8B-B14F-4D97-AF65-F5344CB8AC3E}">
        <p14:creationId xmlns:p14="http://schemas.microsoft.com/office/powerpoint/2010/main" val="1744214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2BC22E-B4EF-402A-A181-48BF5344A291}"/>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24C90D5F-6992-4DEC-BFA5-37DACBB5A85E}"/>
              </a:ext>
            </a:extLst>
          </p:cNvPr>
          <p:cNvSpPr>
            <a:spLocks noGrp="1"/>
          </p:cNvSpPr>
          <p:nvPr>
            <p:ph type="dt" sz="half" idx="10"/>
          </p:nvPr>
        </p:nvSpPr>
        <p:spPr/>
        <p:txBody>
          <a:bodyPr/>
          <a:lstStyle/>
          <a:p>
            <a:fld id="{3875144C-7CB2-43D1-82BD-39875E2AF5BA}" type="datetime1">
              <a:rPr lang="pt-BR" smtClean="0"/>
              <a:t>06/05/2024</a:t>
            </a:fld>
            <a:endParaRPr lang="pt-BR"/>
          </a:p>
        </p:txBody>
      </p:sp>
      <p:sp>
        <p:nvSpPr>
          <p:cNvPr id="4" name="Espaço Reservado para Rodapé 3">
            <a:extLst>
              <a:ext uri="{FF2B5EF4-FFF2-40B4-BE49-F238E27FC236}">
                <a16:creationId xmlns:a16="http://schemas.microsoft.com/office/drawing/2014/main" id="{AB3E7B60-6FFA-414C-B378-6C68DF76DDC4}"/>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3361AD5D-7D69-4DA7-B361-72FD8B3EB7F1}"/>
              </a:ext>
            </a:extLst>
          </p:cNvPr>
          <p:cNvSpPr>
            <a:spLocks noGrp="1"/>
          </p:cNvSpPr>
          <p:nvPr>
            <p:ph type="sldNum" sz="quarter" idx="12"/>
          </p:nvPr>
        </p:nvSpPr>
        <p:spPr/>
        <p:txBody>
          <a:bodyPr/>
          <a:lstStyle/>
          <a:p>
            <a:fld id="{48503C73-69EC-4AFF-8E64-55EA0C532FEE}" type="slidenum">
              <a:rPr lang="pt-BR" smtClean="0"/>
              <a:t>‹nº›</a:t>
            </a:fld>
            <a:endParaRPr lang="pt-BR"/>
          </a:p>
        </p:txBody>
      </p:sp>
    </p:spTree>
    <p:extLst>
      <p:ext uri="{BB962C8B-B14F-4D97-AF65-F5344CB8AC3E}">
        <p14:creationId xmlns:p14="http://schemas.microsoft.com/office/powerpoint/2010/main" val="2396475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B9BDBDC8-78B8-44F3-97B9-1309AA8AA9F2}"/>
              </a:ext>
            </a:extLst>
          </p:cNvPr>
          <p:cNvSpPr>
            <a:spLocks noGrp="1"/>
          </p:cNvSpPr>
          <p:nvPr>
            <p:ph type="dt" sz="half" idx="10"/>
          </p:nvPr>
        </p:nvSpPr>
        <p:spPr/>
        <p:txBody>
          <a:bodyPr/>
          <a:lstStyle/>
          <a:p>
            <a:fld id="{C2BB054B-87BD-45C0-8AF5-CE6E5F5A96BE}" type="datetime1">
              <a:rPr lang="pt-BR" smtClean="0"/>
              <a:t>06/05/2024</a:t>
            </a:fld>
            <a:endParaRPr lang="pt-BR"/>
          </a:p>
        </p:txBody>
      </p:sp>
      <p:sp>
        <p:nvSpPr>
          <p:cNvPr id="3" name="Espaço Reservado para Rodapé 2">
            <a:extLst>
              <a:ext uri="{FF2B5EF4-FFF2-40B4-BE49-F238E27FC236}">
                <a16:creationId xmlns:a16="http://schemas.microsoft.com/office/drawing/2014/main" id="{F487A6CA-680A-43F1-AAFE-803ACFA173D5}"/>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6E7FB8EB-3703-41A2-96C1-CC289DA4C54C}"/>
              </a:ext>
            </a:extLst>
          </p:cNvPr>
          <p:cNvSpPr>
            <a:spLocks noGrp="1"/>
          </p:cNvSpPr>
          <p:nvPr>
            <p:ph type="sldNum" sz="quarter" idx="12"/>
          </p:nvPr>
        </p:nvSpPr>
        <p:spPr/>
        <p:txBody>
          <a:bodyPr/>
          <a:lstStyle/>
          <a:p>
            <a:fld id="{48503C73-69EC-4AFF-8E64-55EA0C532FEE}" type="slidenum">
              <a:rPr lang="pt-BR" smtClean="0"/>
              <a:t>‹nº›</a:t>
            </a:fld>
            <a:endParaRPr lang="pt-BR"/>
          </a:p>
        </p:txBody>
      </p:sp>
    </p:spTree>
    <p:extLst>
      <p:ext uri="{BB962C8B-B14F-4D97-AF65-F5344CB8AC3E}">
        <p14:creationId xmlns:p14="http://schemas.microsoft.com/office/powerpoint/2010/main" val="3881582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660DA9-E18C-41E0-841A-BAE9925777BE}"/>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DD1C3F11-42A5-4E60-99DA-15ADB1AA64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734FC01A-A2ED-4FC7-9DFF-A91AC80154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26BCCB7E-CEA5-47EB-BA07-56DA8EE68D29}"/>
              </a:ext>
            </a:extLst>
          </p:cNvPr>
          <p:cNvSpPr>
            <a:spLocks noGrp="1"/>
          </p:cNvSpPr>
          <p:nvPr>
            <p:ph type="dt" sz="half" idx="10"/>
          </p:nvPr>
        </p:nvSpPr>
        <p:spPr/>
        <p:txBody>
          <a:bodyPr/>
          <a:lstStyle/>
          <a:p>
            <a:fld id="{037ADC5D-F7C5-405B-9D4A-C014EE2F6B03}" type="datetime1">
              <a:rPr lang="pt-BR" smtClean="0"/>
              <a:t>06/05/2024</a:t>
            </a:fld>
            <a:endParaRPr lang="pt-BR"/>
          </a:p>
        </p:txBody>
      </p:sp>
      <p:sp>
        <p:nvSpPr>
          <p:cNvPr id="6" name="Espaço Reservado para Rodapé 5">
            <a:extLst>
              <a:ext uri="{FF2B5EF4-FFF2-40B4-BE49-F238E27FC236}">
                <a16:creationId xmlns:a16="http://schemas.microsoft.com/office/drawing/2014/main" id="{7F2A622C-16DE-4149-8412-FF6D8572F279}"/>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3520E0E5-E396-47F3-BE70-F85C1BCA418F}"/>
              </a:ext>
            </a:extLst>
          </p:cNvPr>
          <p:cNvSpPr>
            <a:spLocks noGrp="1"/>
          </p:cNvSpPr>
          <p:nvPr>
            <p:ph type="sldNum" sz="quarter" idx="12"/>
          </p:nvPr>
        </p:nvSpPr>
        <p:spPr/>
        <p:txBody>
          <a:bodyPr/>
          <a:lstStyle/>
          <a:p>
            <a:fld id="{48503C73-69EC-4AFF-8E64-55EA0C532FEE}" type="slidenum">
              <a:rPr lang="pt-BR" smtClean="0"/>
              <a:t>‹nº›</a:t>
            </a:fld>
            <a:endParaRPr lang="pt-BR"/>
          </a:p>
        </p:txBody>
      </p:sp>
    </p:spTree>
    <p:extLst>
      <p:ext uri="{BB962C8B-B14F-4D97-AF65-F5344CB8AC3E}">
        <p14:creationId xmlns:p14="http://schemas.microsoft.com/office/powerpoint/2010/main" val="1980604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1226AC-B9AD-48FC-B3F0-4F100181BDD1}"/>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428D1F35-7257-4933-8E33-629D43F070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FF2EA47A-7FED-4BCA-AEB2-78C856A481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8EC0CF1B-5D7F-4D89-9CC6-724DACA2B3C3}"/>
              </a:ext>
            </a:extLst>
          </p:cNvPr>
          <p:cNvSpPr>
            <a:spLocks noGrp="1"/>
          </p:cNvSpPr>
          <p:nvPr>
            <p:ph type="dt" sz="half" idx="10"/>
          </p:nvPr>
        </p:nvSpPr>
        <p:spPr/>
        <p:txBody>
          <a:bodyPr/>
          <a:lstStyle/>
          <a:p>
            <a:fld id="{03EABA2F-270F-4E1B-BD5E-53B34DDBFD3A}" type="datetime1">
              <a:rPr lang="pt-BR" smtClean="0"/>
              <a:t>06/05/2024</a:t>
            </a:fld>
            <a:endParaRPr lang="pt-BR"/>
          </a:p>
        </p:txBody>
      </p:sp>
      <p:sp>
        <p:nvSpPr>
          <p:cNvPr id="6" name="Espaço Reservado para Rodapé 5">
            <a:extLst>
              <a:ext uri="{FF2B5EF4-FFF2-40B4-BE49-F238E27FC236}">
                <a16:creationId xmlns:a16="http://schemas.microsoft.com/office/drawing/2014/main" id="{616A5059-8DE9-445B-8F2A-FF6C64E3813F}"/>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23140CBD-D915-4221-95FB-9F3D1E71D31C}"/>
              </a:ext>
            </a:extLst>
          </p:cNvPr>
          <p:cNvSpPr>
            <a:spLocks noGrp="1"/>
          </p:cNvSpPr>
          <p:nvPr>
            <p:ph type="sldNum" sz="quarter" idx="12"/>
          </p:nvPr>
        </p:nvSpPr>
        <p:spPr/>
        <p:txBody>
          <a:bodyPr/>
          <a:lstStyle/>
          <a:p>
            <a:fld id="{48503C73-69EC-4AFF-8E64-55EA0C532FEE}" type="slidenum">
              <a:rPr lang="pt-BR" smtClean="0"/>
              <a:t>‹nº›</a:t>
            </a:fld>
            <a:endParaRPr lang="pt-BR"/>
          </a:p>
        </p:txBody>
      </p:sp>
    </p:spTree>
    <p:extLst>
      <p:ext uri="{BB962C8B-B14F-4D97-AF65-F5344CB8AC3E}">
        <p14:creationId xmlns:p14="http://schemas.microsoft.com/office/powerpoint/2010/main" val="1085930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0A559A86-69E3-4E77-8A3B-1F1122F837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5BB05A38-0BC8-407A-B7BF-F8B544D973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01D32BF7-9B26-4C2F-999D-276D0431E6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809343-8DDA-48EC-B087-C8436F4B7A66}" type="datetime1">
              <a:rPr lang="pt-BR" smtClean="0"/>
              <a:t>06/05/2024</a:t>
            </a:fld>
            <a:endParaRPr lang="pt-BR"/>
          </a:p>
        </p:txBody>
      </p:sp>
      <p:sp>
        <p:nvSpPr>
          <p:cNvPr id="5" name="Espaço Reservado para Rodapé 4">
            <a:extLst>
              <a:ext uri="{FF2B5EF4-FFF2-40B4-BE49-F238E27FC236}">
                <a16:creationId xmlns:a16="http://schemas.microsoft.com/office/drawing/2014/main" id="{D4CFC222-5BDF-4B7E-B674-398A3129DF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50D2E28F-FCE5-4461-B1FD-49921A8346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503C73-69EC-4AFF-8E64-55EA0C532FEE}" type="slidenum">
              <a:rPr lang="pt-BR" smtClean="0"/>
              <a:t>‹nº›</a:t>
            </a:fld>
            <a:endParaRPr lang="pt-BR"/>
          </a:p>
        </p:txBody>
      </p:sp>
    </p:spTree>
    <p:extLst>
      <p:ext uri="{BB962C8B-B14F-4D97-AF65-F5344CB8AC3E}">
        <p14:creationId xmlns:p14="http://schemas.microsoft.com/office/powerpoint/2010/main" val="12887915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legis.senado.leg.br/sdleg-getter/documento?dm=9006380&amp;ts=1710948517911&amp;disposition=inlin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25.senado.leg.br/web/atividade/materias/-/materia/149504"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6">
            <a:extLst>
              <a:ext uri="{FF2B5EF4-FFF2-40B4-BE49-F238E27FC236}">
                <a16:creationId xmlns:a16="http://schemas.microsoft.com/office/drawing/2014/main" id="{E53787FB-FD27-A9BC-3B63-87616811A3D6}"/>
              </a:ext>
            </a:extLst>
          </p:cNvPr>
          <p:cNvSpPr txBox="1"/>
          <p:nvPr/>
        </p:nvSpPr>
        <p:spPr>
          <a:xfrm>
            <a:off x="1268084" y="3269753"/>
            <a:ext cx="9950185" cy="1631216"/>
          </a:xfrm>
          <a:prstGeom prst="rect">
            <a:avLst/>
          </a:prstGeom>
          <a:noFill/>
        </p:spPr>
        <p:txBody>
          <a:bodyPr wrap="square" rtlCol="0">
            <a:spAutoFit/>
          </a:bodyPr>
          <a:lstStyle/>
          <a:p>
            <a:pPr algn="ctr"/>
            <a:r>
              <a:rPr lang="pt-BR" sz="2000" dirty="0">
                <a:latin typeface="Poppins ExtraLight" panose="00000300000000000000" pitchFamily="2" charset="0"/>
                <a:cs typeface="Poppins ExtraLight" panose="00000300000000000000" pitchFamily="2" charset="0"/>
              </a:rPr>
              <a:t>Dispõe sobre compensação financeira à União, Estados, Distrito Federal e Municípios pelo resultado da exploração de recursos hídricos para fins de geração de energia elétrica, altera as Leis nº 7.990, de 28 de dezembro de 1989, nº 9.648, de 27 de maio de 1998, nº 8.001, de 13 de março de 1990, e dá outras providências.</a:t>
            </a:r>
            <a:endParaRPr lang="en-US" sz="2400" dirty="0">
              <a:latin typeface="Poppins ExtraLight" panose="00000300000000000000" pitchFamily="2" charset="0"/>
              <a:cs typeface="Poppins ExtraLight" panose="00000300000000000000" pitchFamily="2" charset="0"/>
            </a:endParaRPr>
          </a:p>
        </p:txBody>
      </p:sp>
      <p:cxnSp>
        <p:nvCxnSpPr>
          <p:cNvPr id="8" name="Conector reto 7">
            <a:extLst>
              <a:ext uri="{FF2B5EF4-FFF2-40B4-BE49-F238E27FC236}">
                <a16:creationId xmlns:a16="http://schemas.microsoft.com/office/drawing/2014/main" id="{AA1B5C62-2244-3DB0-C7E4-79A605D79A1D}"/>
              </a:ext>
            </a:extLst>
          </p:cNvPr>
          <p:cNvCxnSpPr>
            <a:cxnSpLocks/>
          </p:cNvCxnSpPr>
          <p:nvPr/>
        </p:nvCxnSpPr>
        <p:spPr>
          <a:xfrm>
            <a:off x="1331085" y="3151172"/>
            <a:ext cx="9887184" cy="0"/>
          </a:xfrm>
          <a:prstGeom prst="line">
            <a:avLst/>
          </a:prstGeom>
          <a:ln w="38100"/>
        </p:spPr>
        <p:style>
          <a:lnRef idx="1">
            <a:schemeClr val="dk1"/>
          </a:lnRef>
          <a:fillRef idx="0">
            <a:schemeClr val="dk1"/>
          </a:fillRef>
          <a:effectRef idx="0">
            <a:schemeClr val="dk1"/>
          </a:effectRef>
          <a:fontRef idx="minor">
            <a:schemeClr val="tx1"/>
          </a:fontRef>
        </p:style>
      </p:cxnSp>
      <p:sp>
        <p:nvSpPr>
          <p:cNvPr id="11" name="CaixaDeTexto 10">
            <a:extLst>
              <a:ext uri="{FF2B5EF4-FFF2-40B4-BE49-F238E27FC236}">
                <a16:creationId xmlns:a16="http://schemas.microsoft.com/office/drawing/2014/main" id="{6B025395-F5F6-FEE6-00AD-784F9569042F}"/>
              </a:ext>
            </a:extLst>
          </p:cNvPr>
          <p:cNvSpPr txBox="1"/>
          <p:nvPr/>
        </p:nvSpPr>
        <p:spPr>
          <a:xfrm>
            <a:off x="1331087" y="2411587"/>
            <a:ext cx="9887182" cy="1200329"/>
          </a:xfrm>
          <a:prstGeom prst="rect">
            <a:avLst/>
          </a:prstGeom>
          <a:noFill/>
        </p:spPr>
        <p:txBody>
          <a:bodyPr wrap="square">
            <a:spAutoFit/>
          </a:bodyPr>
          <a:lstStyle/>
          <a:p>
            <a:pPr algn="ctr"/>
            <a:r>
              <a:rPr lang="pt-BR" sz="3600" dirty="0">
                <a:latin typeface="Poppins ExtraLight" panose="00000300000000000000" pitchFamily="2" charset="0"/>
                <a:cs typeface="Poppins ExtraLight" panose="00000300000000000000" pitchFamily="2" charset="0"/>
              </a:rPr>
              <a:t>Projeto de Lei do Senado n° 2.918/2021</a:t>
            </a:r>
          </a:p>
          <a:p>
            <a:pPr algn="ctr"/>
            <a:endParaRPr lang="pt-BR" sz="3600" dirty="0">
              <a:latin typeface="Poppins ExtraLight" panose="00000300000000000000" pitchFamily="2" charset="0"/>
              <a:cs typeface="Poppins ExtraLight" panose="00000300000000000000" pitchFamily="2" charset="0"/>
            </a:endParaRPr>
          </a:p>
        </p:txBody>
      </p:sp>
      <p:pic>
        <p:nvPicPr>
          <p:cNvPr id="7" name="image1.png">
            <a:extLst>
              <a:ext uri="{FF2B5EF4-FFF2-40B4-BE49-F238E27FC236}">
                <a16:creationId xmlns:a16="http://schemas.microsoft.com/office/drawing/2014/main" id="{0E9DBE83-2AEA-4845-B63C-9AB073D2A628}"/>
              </a:ext>
            </a:extLst>
          </p:cNvPr>
          <p:cNvPicPr/>
          <p:nvPr/>
        </p:nvPicPr>
        <p:blipFill>
          <a:blip r:embed="rId3" cstate="print"/>
          <a:stretch>
            <a:fillRect/>
          </a:stretch>
        </p:blipFill>
        <p:spPr>
          <a:xfrm>
            <a:off x="9544049" y="5927271"/>
            <a:ext cx="1674219" cy="647204"/>
          </a:xfrm>
          <a:prstGeom prst="rect">
            <a:avLst/>
          </a:prstGeom>
        </p:spPr>
      </p:pic>
      <p:sp>
        <p:nvSpPr>
          <p:cNvPr id="2" name="CaixaDeTexto 1">
            <a:extLst>
              <a:ext uri="{FF2B5EF4-FFF2-40B4-BE49-F238E27FC236}">
                <a16:creationId xmlns:a16="http://schemas.microsoft.com/office/drawing/2014/main" id="{BA197660-AE73-4A1F-B95D-60FF92556903}"/>
              </a:ext>
            </a:extLst>
          </p:cNvPr>
          <p:cNvSpPr txBox="1"/>
          <p:nvPr/>
        </p:nvSpPr>
        <p:spPr>
          <a:xfrm>
            <a:off x="449035" y="6250873"/>
            <a:ext cx="5110843" cy="338554"/>
          </a:xfrm>
          <a:prstGeom prst="rect">
            <a:avLst/>
          </a:prstGeom>
          <a:noFill/>
        </p:spPr>
        <p:txBody>
          <a:bodyPr wrap="square" rtlCol="0">
            <a:spAutoFit/>
          </a:bodyPr>
          <a:lstStyle/>
          <a:p>
            <a:r>
              <a:rPr lang="pt-BR" sz="1600" b="1" dirty="0">
                <a:latin typeface="Poppins ExtraLight" panose="00000300000000000000" pitchFamily="2" charset="0"/>
                <a:cs typeface="Poppins ExtraLight" panose="00000300000000000000" pitchFamily="2" charset="0"/>
              </a:rPr>
              <a:t>Status da tramitação no dia 01/05/2024</a:t>
            </a:r>
          </a:p>
        </p:txBody>
      </p:sp>
    </p:spTree>
    <p:extLst>
      <p:ext uri="{BB962C8B-B14F-4D97-AF65-F5344CB8AC3E}">
        <p14:creationId xmlns:p14="http://schemas.microsoft.com/office/powerpoint/2010/main" val="888818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ítulo 1">
            <a:extLst>
              <a:ext uri="{FF2B5EF4-FFF2-40B4-BE49-F238E27FC236}">
                <a16:creationId xmlns:a16="http://schemas.microsoft.com/office/drawing/2014/main" id="{A5981E4A-E727-71A2-2E8A-506C983EE449}"/>
              </a:ext>
            </a:extLst>
          </p:cNvPr>
          <p:cNvSpPr txBox="1">
            <a:spLocks/>
          </p:cNvSpPr>
          <p:nvPr/>
        </p:nvSpPr>
        <p:spPr>
          <a:xfrm>
            <a:off x="0" y="330688"/>
            <a:ext cx="12192000" cy="63133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pt-BR" sz="3600" dirty="0">
                <a:latin typeface="Poppins ExtraLight" panose="00000300000000000000" pitchFamily="2" charset="0"/>
                <a:cs typeface="Poppins ExtraLight" panose="00000300000000000000" pitchFamily="2" charset="0"/>
              </a:rPr>
              <a:t>Projeto de Lei do Senado n° 2.918/2021</a:t>
            </a:r>
          </a:p>
        </p:txBody>
      </p:sp>
      <p:sp>
        <p:nvSpPr>
          <p:cNvPr id="4" name="CaixaDeTexto 3">
            <a:extLst>
              <a:ext uri="{FF2B5EF4-FFF2-40B4-BE49-F238E27FC236}">
                <a16:creationId xmlns:a16="http://schemas.microsoft.com/office/drawing/2014/main" id="{0BA5A27F-AAFE-DDBE-D7FD-4DCCDE9D99AF}"/>
              </a:ext>
            </a:extLst>
          </p:cNvPr>
          <p:cNvSpPr txBox="1"/>
          <p:nvPr/>
        </p:nvSpPr>
        <p:spPr>
          <a:xfrm>
            <a:off x="1112808" y="2690336"/>
            <a:ext cx="9998015" cy="2862322"/>
          </a:xfrm>
          <a:prstGeom prst="rect">
            <a:avLst/>
          </a:prstGeom>
          <a:noFill/>
        </p:spPr>
        <p:txBody>
          <a:bodyPr wrap="square">
            <a:spAutoFit/>
          </a:bodyPr>
          <a:lstStyle/>
          <a:p>
            <a:pPr algn="just"/>
            <a:r>
              <a:rPr lang="pt-BR" sz="2000" b="1" dirty="0">
                <a:latin typeface="Poppins ExtraLight" panose="00000300000000000000" pitchFamily="2" charset="0"/>
                <a:cs typeface="Poppins ExtraLight" panose="00000300000000000000" pitchFamily="2" charset="0"/>
              </a:rPr>
              <a:t>Proposta</a:t>
            </a:r>
            <a:r>
              <a:rPr lang="pt-BR" sz="2000" dirty="0">
                <a:latin typeface="Poppins ExtraLight" panose="00000300000000000000" pitchFamily="2" charset="0"/>
                <a:cs typeface="Poppins ExtraLight" panose="00000300000000000000" pitchFamily="2" charset="0"/>
              </a:rPr>
              <a:t>: Modifica a destinação original dos recursos financeiros da Compensação Financeira pela Utilização de Recursos Hídricos (CFURH). </a:t>
            </a:r>
          </a:p>
          <a:p>
            <a:pPr algn="just"/>
            <a:endParaRPr lang="pt-BR" sz="2000" dirty="0">
              <a:latin typeface="Poppins ExtraLight" panose="00000300000000000000" pitchFamily="2" charset="0"/>
              <a:cs typeface="Poppins ExtraLight" panose="00000300000000000000" pitchFamily="2" charset="0"/>
            </a:endParaRPr>
          </a:p>
          <a:p>
            <a:pPr algn="just"/>
            <a:r>
              <a:rPr lang="pt-BR" sz="2000" b="1" dirty="0">
                <a:latin typeface="Poppins ExtraLight" panose="00000300000000000000" pitchFamily="2" charset="0"/>
                <a:cs typeface="Poppins ExtraLight" panose="00000300000000000000" pitchFamily="2" charset="0"/>
              </a:rPr>
              <a:t>Autor</a:t>
            </a:r>
            <a:r>
              <a:rPr lang="pt-BR" sz="2000" dirty="0">
                <a:latin typeface="Poppins ExtraLight" panose="00000300000000000000" pitchFamily="2" charset="0"/>
                <a:cs typeface="Poppins ExtraLight" panose="00000300000000000000" pitchFamily="2" charset="0"/>
              </a:rPr>
              <a:t>: Senador </a:t>
            </a:r>
            <a:r>
              <a:rPr lang="pt-BR" sz="2000" dirty="0" err="1">
                <a:latin typeface="Poppins ExtraLight" panose="00000300000000000000" pitchFamily="2" charset="0"/>
                <a:cs typeface="Poppins ExtraLight" panose="00000300000000000000" pitchFamily="2" charset="0"/>
              </a:rPr>
              <a:t>Luis</a:t>
            </a:r>
            <a:r>
              <a:rPr lang="pt-BR" sz="2000" dirty="0">
                <a:latin typeface="Poppins ExtraLight" panose="00000300000000000000" pitchFamily="2" charset="0"/>
                <a:cs typeface="Poppins ExtraLight" panose="00000300000000000000" pitchFamily="2" charset="0"/>
              </a:rPr>
              <a:t> Carlos Heinze (PP/RS)</a:t>
            </a:r>
          </a:p>
          <a:p>
            <a:pPr algn="just"/>
            <a:endParaRPr lang="pt-BR" sz="2000" dirty="0">
              <a:latin typeface="Poppins ExtraLight" panose="00000300000000000000" pitchFamily="2" charset="0"/>
              <a:cs typeface="Poppins ExtraLight" panose="00000300000000000000" pitchFamily="2" charset="0"/>
            </a:endParaRPr>
          </a:p>
          <a:p>
            <a:pPr algn="just"/>
            <a:r>
              <a:rPr lang="pt-BR" sz="2000" b="1" dirty="0">
                <a:latin typeface="Poppins ExtraLight" panose="00000300000000000000" pitchFamily="2" charset="0"/>
                <a:cs typeface="Poppins ExtraLight" panose="00000300000000000000" pitchFamily="2" charset="0"/>
              </a:rPr>
              <a:t>Relator</a:t>
            </a:r>
            <a:r>
              <a:rPr lang="pt-BR" sz="2000" dirty="0">
                <a:latin typeface="Poppins ExtraLight" panose="00000300000000000000" pitchFamily="2" charset="0"/>
                <a:cs typeface="Poppins ExtraLight" panose="00000300000000000000" pitchFamily="2" charset="0"/>
              </a:rPr>
              <a:t>: Senador Nelsinho Trad (PSD/MS)</a:t>
            </a:r>
          </a:p>
          <a:p>
            <a:pPr algn="just"/>
            <a:endParaRPr lang="pt-BR" sz="2000" dirty="0">
              <a:latin typeface="Poppins ExtraLight" panose="00000300000000000000" pitchFamily="2" charset="0"/>
              <a:cs typeface="Poppins ExtraLight" panose="00000300000000000000" pitchFamily="2" charset="0"/>
            </a:endParaRPr>
          </a:p>
          <a:p>
            <a:pPr algn="just"/>
            <a:r>
              <a:rPr lang="pt-BR" sz="2000" b="1" dirty="0">
                <a:latin typeface="Poppins ExtraLight" panose="00000300000000000000" pitchFamily="2" charset="0"/>
                <a:cs typeface="Poppins ExtraLight" panose="00000300000000000000" pitchFamily="2" charset="0"/>
              </a:rPr>
              <a:t>Situação</a:t>
            </a:r>
            <a:r>
              <a:rPr lang="pt-BR" sz="2000" dirty="0">
                <a:latin typeface="Poppins ExtraLight" panose="00000300000000000000" pitchFamily="2" charset="0"/>
                <a:cs typeface="Poppins ExtraLight" panose="00000300000000000000" pitchFamily="2" charset="0"/>
              </a:rPr>
              <a:t>: Até a presente data, o PLS encontra-se na Comissão de Meio Ambiente e aguarda Audiência Pública.</a:t>
            </a:r>
          </a:p>
        </p:txBody>
      </p:sp>
    </p:spTree>
    <p:extLst>
      <p:ext uri="{BB962C8B-B14F-4D97-AF65-F5344CB8AC3E}">
        <p14:creationId xmlns:p14="http://schemas.microsoft.com/office/powerpoint/2010/main" val="88521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a 8">
            <a:extLst>
              <a:ext uri="{FF2B5EF4-FFF2-40B4-BE49-F238E27FC236}">
                <a16:creationId xmlns:a16="http://schemas.microsoft.com/office/drawing/2014/main" id="{D5C6C36F-0D29-89E8-116E-E726E683077C}"/>
              </a:ext>
            </a:extLst>
          </p:cNvPr>
          <p:cNvGraphicFramePr/>
          <p:nvPr>
            <p:extLst>
              <p:ext uri="{D42A27DB-BD31-4B8C-83A1-F6EECF244321}">
                <p14:modId xmlns:p14="http://schemas.microsoft.com/office/powerpoint/2010/main" val="3807977999"/>
              </p:ext>
            </p:extLst>
          </p:nvPr>
        </p:nvGraphicFramePr>
        <p:xfrm>
          <a:off x="957531" y="1509622"/>
          <a:ext cx="10929668" cy="51499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3" name="Título 1">
            <a:extLst>
              <a:ext uri="{FF2B5EF4-FFF2-40B4-BE49-F238E27FC236}">
                <a16:creationId xmlns:a16="http://schemas.microsoft.com/office/drawing/2014/main" id="{A5981E4A-E727-71A2-2E8A-506C983EE449}"/>
              </a:ext>
            </a:extLst>
          </p:cNvPr>
          <p:cNvSpPr txBox="1">
            <a:spLocks/>
          </p:cNvSpPr>
          <p:nvPr/>
        </p:nvSpPr>
        <p:spPr>
          <a:xfrm>
            <a:off x="0" y="330688"/>
            <a:ext cx="12192000" cy="63133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pt-BR" sz="3600" dirty="0">
                <a:latin typeface="Poppins ExtraLight" panose="00000300000000000000" pitchFamily="2" charset="0"/>
                <a:cs typeface="Poppins ExtraLight" panose="00000300000000000000" pitchFamily="2" charset="0"/>
              </a:rPr>
              <a:t>Projeto de Lei do Senado n° 2.918/2021</a:t>
            </a:r>
          </a:p>
        </p:txBody>
      </p:sp>
      <p:sp>
        <p:nvSpPr>
          <p:cNvPr id="10" name="CaixaDeTexto 9">
            <a:extLst>
              <a:ext uri="{FF2B5EF4-FFF2-40B4-BE49-F238E27FC236}">
                <a16:creationId xmlns:a16="http://schemas.microsoft.com/office/drawing/2014/main" id="{1BF95688-CADF-2C46-A974-55184620372E}"/>
              </a:ext>
            </a:extLst>
          </p:cNvPr>
          <p:cNvSpPr txBox="1"/>
          <p:nvPr/>
        </p:nvSpPr>
        <p:spPr>
          <a:xfrm>
            <a:off x="2089848" y="3689857"/>
            <a:ext cx="996577" cy="369332"/>
          </a:xfrm>
          <a:prstGeom prst="rect">
            <a:avLst/>
          </a:prstGeom>
          <a:noFill/>
        </p:spPr>
        <p:txBody>
          <a:bodyPr wrap="square" rtlCol="0">
            <a:spAutoFit/>
          </a:bodyPr>
          <a:lstStyle/>
          <a:p>
            <a:r>
              <a:rPr lang="pt-BR" b="1" dirty="0"/>
              <a:t>6,25%</a:t>
            </a:r>
          </a:p>
        </p:txBody>
      </p:sp>
      <p:sp>
        <p:nvSpPr>
          <p:cNvPr id="11" name="CaixaDeTexto 10">
            <a:extLst>
              <a:ext uri="{FF2B5EF4-FFF2-40B4-BE49-F238E27FC236}">
                <a16:creationId xmlns:a16="http://schemas.microsoft.com/office/drawing/2014/main" id="{B72A2695-E83A-2A50-63DB-140B4D69FDCE}"/>
              </a:ext>
            </a:extLst>
          </p:cNvPr>
          <p:cNvSpPr txBox="1"/>
          <p:nvPr/>
        </p:nvSpPr>
        <p:spPr>
          <a:xfrm>
            <a:off x="2089849" y="5596930"/>
            <a:ext cx="996577" cy="369332"/>
          </a:xfrm>
          <a:prstGeom prst="rect">
            <a:avLst/>
          </a:prstGeom>
          <a:noFill/>
        </p:spPr>
        <p:txBody>
          <a:bodyPr wrap="square" rtlCol="0">
            <a:spAutoFit/>
          </a:bodyPr>
          <a:lstStyle/>
          <a:p>
            <a:r>
              <a:rPr lang="pt-BR" b="1" dirty="0"/>
              <a:t>0,75%</a:t>
            </a:r>
          </a:p>
        </p:txBody>
      </p:sp>
      <p:sp>
        <p:nvSpPr>
          <p:cNvPr id="12" name="CaixaDeTexto 11">
            <a:extLst>
              <a:ext uri="{FF2B5EF4-FFF2-40B4-BE49-F238E27FC236}">
                <a16:creationId xmlns:a16="http://schemas.microsoft.com/office/drawing/2014/main" id="{B9AE0446-E4BB-CEBB-9402-651300ACA6E7}"/>
              </a:ext>
            </a:extLst>
          </p:cNvPr>
          <p:cNvSpPr txBox="1"/>
          <p:nvPr/>
        </p:nvSpPr>
        <p:spPr>
          <a:xfrm>
            <a:off x="6446187" y="3689857"/>
            <a:ext cx="963903" cy="369332"/>
          </a:xfrm>
          <a:prstGeom prst="rect">
            <a:avLst/>
          </a:prstGeom>
          <a:noFill/>
        </p:spPr>
        <p:txBody>
          <a:bodyPr wrap="square" rtlCol="0">
            <a:spAutoFit/>
          </a:bodyPr>
          <a:lstStyle/>
          <a:p>
            <a:r>
              <a:rPr lang="pt-BR" b="1" dirty="0"/>
              <a:t>7,0%</a:t>
            </a:r>
          </a:p>
        </p:txBody>
      </p:sp>
    </p:spTree>
    <p:extLst>
      <p:ext uri="{BB962C8B-B14F-4D97-AF65-F5344CB8AC3E}">
        <p14:creationId xmlns:p14="http://schemas.microsoft.com/office/powerpoint/2010/main" val="3297097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a:extLst>
              <a:ext uri="{FF2B5EF4-FFF2-40B4-BE49-F238E27FC236}">
                <a16:creationId xmlns:a16="http://schemas.microsoft.com/office/drawing/2014/main" id="{67C1ABFE-497A-4B8B-AA1C-4B3DE4849865}"/>
              </a:ext>
            </a:extLst>
          </p:cNvPr>
          <p:cNvPicPr>
            <a:picLocks noChangeAspect="1"/>
          </p:cNvPicPr>
          <p:nvPr/>
        </p:nvPicPr>
        <p:blipFill>
          <a:blip r:embed="rId3"/>
          <a:stretch>
            <a:fillRect/>
          </a:stretch>
        </p:blipFill>
        <p:spPr>
          <a:xfrm>
            <a:off x="1396093" y="57150"/>
            <a:ext cx="7930243" cy="5475405"/>
          </a:xfrm>
          <a:prstGeom prst="rect">
            <a:avLst/>
          </a:prstGeom>
        </p:spPr>
      </p:pic>
      <p:sp>
        <p:nvSpPr>
          <p:cNvPr id="13" name="CaixaDeTexto 12">
            <a:extLst>
              <a:ext uri="{FF2B5EF4-FFF2-40B4-BE49-F238E27FC236}">
                <a16:creationId xmlns:a16="http://schemas.microsoft.com/office/drawing/2014/main" id="{8DB21447-EA99-46A9-9D03-884220D5AB46}"/>
              </a:ext>
            </a:extLst>
          </p:cNvPr>
          <p:cNvSpPr txBox="1"/>
          <p:nvPr/>
        </p:nvSpPr>
        <p:spPr>
          <a:xfrm>
            <a:off x="603386" y="6431518"/>
            <a:ext cx="6140313" cy="369332"/>
          </a:xfrm>
          <a:prstGeom prst="rect">
            <a:avLst/>
          </a:prstGeom>
          <a:noFill/>
        </p:spPr>
        <p:txBody>
          <a:bodyPr wrap="square" rtlCol="0">
            <a:spAutoFit/>
          </a:bodyPr>
          <a:lstStyle/>
          <a:p>
            <a:r>
              <a:rPr lang="pt-BR" dirty="0"/>
              <a:t>PARA ACESSAR O PROJETO DE LEI DO SENADO, CLIQUE </a:t>
            </a:r>
            <a:r>
              <a:rPr lang="pt-BR" dirty="0">
                <a:hlinkClick r:id="rId4"/>
              </a:rPr>
              <a:t>AQUI</a:t>
            </a:r>
            <a:r>
              <a:rPr lang="pt-BR" dirty="0"/>
              <a:t>.</a:t>
            </a:r>
          </a:p>
        </p:txBody>
      </p:sp>
    </p:spTree>
    <p:extLst>
      <p:ext uri="{BB962C8B-B14F-4D97-AF65-F5344CB8AC3E}">
        <p14:creationId xmlns:p14="http://schemas.microsoft.com/office/powerpoint/2010/main" val="1005471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a:extLst>
              <a:ext uri="{FF2B5EF4-FFF2-40B4-BE49-F238E27FC236}">
                <a16:creationId xmlns:a16="http://schemas.microsoft.com/office/drawing/2014/main" id="{67D7591B-1B45-4BF4-B262-7DCE30CCB0B6}"/>
              </a:ext>
            </a:extLst>
          </p:cNvPr>
          <p:cNvSpPr txBox="1"/>
          <p:nvPr/>
        </p:nvSpPr>
        <p:spPr>
          <a:xfrm>
            <a:off x="595223" y="6308885"/>
            <a:ext cx="4830792" cy="369332"/>
          </a:xfrm>
          <a:prstGeom prst="rect">
            <a:avLst/>
          </a:prstGeom>
          <a:noFill/>
        </p:spPr>
        <p:txBody>
          <a:bodyPr wrap="square" rtlCol="0">
            <a:spAutoFit/>
          </a:bodyPr>
          <a:lstStyle/>
          <a:p>
            <a:r>
              <a:rPr lang="pt-BR" dirty="0"/>
              <a:t>PARA OPINAR SOBRE A MATÉRIA, CLIQUE </a:t>
            </a:r>
            <a:r>
              <a:rPr lang="pt-BR" dirty="0">
                <a:hlinkClick r:id="rId3"/>
              </a:rPr>
              <a:t>AQUI</a:t>
            </a:r>
            <a:r>
              <a:rPr lang="pt-BR" dirty="0"/>
              <a:t>.</a:t>
            </a:r>
          </a:p>
        </p:txBody>
      </p:sp>
      <p:pic>
        <p:nvPicPr>
          <p:cNvPr id="5" name="Imagem 4">
            <a:extLst>
              <a:ext uri="{FF2B5EF4-FFF2-40B4-BE49-F238E27FC236}">
                <a16:creationId xmlns:a16="http://schemas.microsoft.com/office/drawing/2014/main" id="{9699B337-FA1E-4128-9BDC-A8F49E53CE86}"/>
              </a:ext>
            </a:extLst>
          </p:cNvPr>
          <p:cNvPicPr>
            <a:picLocks noChangeAspect="1"/>
          </p:cNvPicPr>
          <p:nvPr/>
        </p:nvPicPr>
        <p:blipFill>
          <a:blip r:embed="rId4"/>
          <a:stretch>
            <a:fillRect/>
          </a:stretch>
        </p:blipFill>
        <p:spPr>
          <a:xfrm>
            <a:off x="0" y="0"/>
            <a:ext cx="12192000" cy="6182764"/>
          </a:xfrm>
          <a:prstGeom prst="rect">
            <a:avLst/>
          </a:prstGeom>
        </p:spPr>
      </p:pic>
    </p:spTree>
    <p:extLst>
      <p:ext uri="{BB962C8B-B14F-4D97-AF65-F5344CB8AC3E}">
        <p14:creationId xmlns:p14="http://schemas.microsoft.com/office/powerpoint/2010/main" val="1235954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ítulo 1">
            <a:extLst>
              <a:ext uri="{FF2B5EF4-FFF2-40B4-BE49-F238E27FC236}">
                <a16:creationId xmlns:a16="http://schemas.microsoft.com/office/drawing/2014/main" id="{A5981E4A-E727-71A2-2E8A-506C983EE449}"/>
              </a:ext>
            </a:extLst>
          </p:cNvPr>
          <p:cNvSpPr txBox="1">
            <a:spLocks/>
          </p:cNvSpPr>
          <p:nvPr/>
        </p:nvSpPr>
        <p:spPr>
          <a:xfrm>
            <a:off x="8617788" y="330688"/>
            <a:ext cx="3574211" cy="63133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pt-BR" sz="3600" dirty="0">
                <a:latin typeface="Poppins ExtraLight" panose="00000300000000000000" pitchFamily="2" charset="0"/>
                <a:cs typeface="Poppins ExtraLight" panose="00000300000000000000" pitchFamily="2" charset="0"/>
              </a:rPr>
              <a:t>Tramitação</a:t>
            </a:r>
          </a:p>
        </p:txBody>
      </p:sp>
      <p:pic>
        <p:nvPicPr>
          <p:cNvPr id="3" name="Imagem 2">
            <a:extLst>
              <a:ext uri="{FF2B5EF4-FFF2-40B4-BE49-F238E27FC236}">
                <a16:creationId xmlns:a16="http://schemas.microsoft.com/office/drawing/2014/main" id="{1AF11C74-773A-4441-9023-F854B2041AC0}"/>
              </a:ext>
            </a:extLst>
          </p:cNvPr>
          <p:cNvPicPr>
            <a:picLocks noChangeAspect="1"/>
          </p:cNvPicPr>
          <p:nvPr/>
        </p:nvPicPr>
        <p:blipFill>
          <a:blip r:embed="rId3"/>
          <a:stretch>
            <a:fillRect/>
          </a:stretch>
        </p:blipFill>
        <p:spPr>
          <a:xfrm>
            <a:off x="0" y="89807"/>
            <a:ext cx="8739511" cy="6768193"/>
          </a:xfrm>
          <a:prstGeom prst="rect">
            <a:avLst/>
          </a:prstGeom>
        </p:spPr>
      </p:pic>
    </p:spTree>
    <p:extLst>
      <p:ext uri="{BB962C8B-B14F-4D97-AF65-F5344CB8AC3E}">
        <p14:creationId xmlns:p14="http://schemas.microsoft.com/office/powerpoint/2010/main" val="1941196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m 9">
            <a:extLst>
              <a:ext uri="{FF2B5EF4-FFF2-40B4-BE49-F238E27FC236}">
                <a16:creationId xmlns:a16="http://schemas.microsoft.com/office/drawing/2014/main" id="{007EEDFB-21DC-4ACB-9165-797710785C3A}"/>
              </a:ext>
            </a:extLst>
          </p:cNvPr>
          <p:cNvPicPr>
            <a:picLocks noChangeAspect="1"/>
          </p:cNvPicPr>
          <p:nvPr/>
        </p:nvPicPr>
        <p:blipFill>
          <a:blip r:embed="rId3"/>
          <a:stretch>
            <a:fillRect/>
          </a:stretch>
        </p:blipFill>
        <p:spPr>
          <a:xfrm>
            <a:off x="103414" y="1082134"/>
            <a:ext cx="5897335" cy="5732107"/>
          </a:xfrm>
          <a:prstGeom prst="rect">
            <a:avLst/>
          </a:prstGeom>
        </p:spPr>
      </p:pic>
      <p:sp>
        <p:nvSpPr>
          <p:cNvPr id="2" name="Título 1">
            <a:extLst>
              <a:ext uri="{FF2B5EF4-FFF2-40B4-BE49-F238E27FC236}">
                <a16:creationId xmlns:a16="http://schemas.microsoft.com/office/drawing/2014/main" id="{5E1BC321-CE8F-C543-C1B4-524B8A2E58BF}"/>
              </a:ext>
            </a:extLst>
          </p:cNvPr>
          <p:cNvSpPr txBox="1">
            <a:spLocks/>
          </p:cNvSpPr>
          <p:nvPr/>
        </p:nvSpPr>
        <p:spPr>
          <a:xfrm>
            <a:off x="7747908" y="330688"/>
            <a:ext cx="4444092" cy="631338"/>
          </a:xfrm>
          <a:prstGeom prst="rect">
            <a:avLst/>
          </a:prstGeom>
        </p:spPr>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pt-BR" sz="3600" dirty="0">
                <a:latin typeface="Poppins ExtraLight" panose="00000300000000000000" pitchFamily="2" charset="0"/>
                <a:cs typeface="Poppins ExtraLight" panose="00000300000000000000" pitchFamily="2" charset="0"/>
              </a:rPr>
              <a:t>Tramitação em 2024</a:t>
            </a:r>
          </a:p>
        </p:txBody>
      </p:sp>
      <p:sp>
        <p:nvSpPr>
          <p:cNvPr id="9" name="Retângulo 8">
            <a:extLst>
              <a:ext uri="{FF2B5EF4-FFF2-40B4-BE49-F238E27FC236}">
                <a16:creationId xmlns:a16="http://schemas.microsoft.com/office/drawing/2014/main" id="{96F84146-15A0-40BC-8210-9A089F5EFD43}"/>
              </a:ext>
            </a:extLst>
          </p:cNvPr>
          <p:cNvSpPr/>
          <p:nvPr/>
        </p:nvSpPr>
        <p:spPr>
          <a:xfrm>
            <a:off x="156340" y="6000749"/>
            <a:ext cx="5844410" cy="813491"/>
          </a:xfrm>
          <a:prstGeom prst="rect">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4" name="Imagem 3">
            <a:extLst>
              <a:ext uri="{FF2B5EF4-FFF2-40B4-BE49-F238E27FC236}">
                <a16:creationId xmlns:a16="http://schemas.microsoft.com/office/drawing/2014/main" id="{3298E623-144F-4984-8B4C-34992DF62B9D}"/>
              </a:ext>
            </a:extLst>
          </p:cNvPr>
          <p:cNvPicPr>
            <a:picLocks noChangeAspect="1"/>
          </p:cNvPicPr>
          <p:nvPr/>
        </p:nvPicPr>
        <p:blipFill>
          <a:blip r:embed="rId4"/>
          <a:stretch>
            <a:fillRect/>
          </a:stretch>
        </p:blipFill>
        <p:spPr>
          <a:xfrm>
            <a:off x="156339" y="128012"/>
            <a:ext cx="5939661" cy="914785"/>
          </a:xfrm>
          <a:prstGeom prst="rect">
            <a:avLst/>
          </a:prstGeom>
        </p:spPr>
      </p:pic>
      <p:pic>
        <p:nvPicPr>
          <p:cNvPr id="12" name="Imagem 11">
            <a:extLst>
              <a:ext uri="{FF2B5EF4-FFF2-40B4-BE49-F238E27FC236}">
                <a16:creationId xmlns:a16="http://schemas.microsoft.com/office/drawing/2014/main" id="{6AF233ED-C592-4DE8-BAD8-57507BCB7520}"/>
              </a:ext>
            </a:extLst>
          </p:cNvPr>
          <p:cNvPicPr>
            <a:picLocks noChangeAspect="1"/>
          </p:cNvPicPr>
          <p:nvPr/>
        </p:nvPicPr>
        <p:blipFill>
          <a:blip r:embed="rId5"/>
          <a:stretch>
            <a:fillRect/>
          </a:stretch>
        </p:blipFill>
        <p:spPr>
          <a:xfrm>
            <a:off x="6335486" y="3003095"/>
            <a:ext cx="5753100" cy="851810"/>
          </a:xfrm>
          <a:prstGeom prst="rect">
            <a:avLst/>
          </a:prstGeom>
        </p:spPr>
      </p:pic>
    </p:spTree>
    <p:extLst>
      <p:ext uri="{BB962C8B-B14F-4D97-AF65-F5344CB8AC3E}">
        <p14:creationId xmlns:p14="http://schemas.microsoft.com/office/powerpoint/2010/main" val="2728187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1BC321-CE8F-C543-C1B4-524B8A2E58BF}"/>
              </a:ext>
            </a:extLst>
          </p:cNvPr>
          <p:cNvSpPr txBox="1">
            <a:spLocks/>
          </p:cNvSpPr>
          <p:nvPr/>
        </p:nvSpPr>
        <p:spPr>
          <a:xfrm>
            <a:off x="8617788" y="330688"/>
            <a:ext cx="3574211" cy="631338"/>
          </a:xfrm>
          <a:prstGeom prst="rect">
            <a:avLst/>
          </a:prstGeom>
        </p:spPr>
        <p:txBody>
          <a:bodyPr vert="horz" lIns="91440" tIns="45720" rIns="91440" bIns="45720" rtlCol="0" anchor="b">
            <a:normAutofit fontScale="7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pt-BR" sz="3600" dirty="0">
                <a:latin typeface="Poppins ExtraLight" panose="00000300000000000000" pitchFamily="2" charset="0"/>
                <a:cs typeface="Poppins ExtraLight" panose="00000300000000000000" pitchFamily="2" charset="0"/>
              </a:rPr>
              <a:t>REQ 7/2024 - CMA</a:t>
            </a:r>
          </a:p>
        </p:txBody>
      </p:sp>
      <p:pic>
        <p:nvPicPr>
          <p:cNvPr id="4" name="Imagem 3">
            <a:extLst>
              <a:ext uri="{FF2B5EF4-FFF2-40B4-BE49-F238E27FC236}">
                <a16:creationId xmlns:a16="http://schemas.microsoft.com/office/drawing/2014/main" id="{4A8EF4F2-DB0F-4FCC-A040-E65372EACE93}"/>
              </a:ext>
            </a:extLst>
          </p:cNvPr>
          <p:cNvPicPr>
            <a:picLocks noChangeAspect="1"/>
          </p:cNvPicPr>
          <p:nvPr/>
        </p:nvPicPr>
        <p:blipFill>
          <a:blip r:embed="rId3"/>
          <a:stretch>
            <a:fillRect/>
          </a:stretch>
        </p:blipFill>
        <p:spPr>
          <a:xfrm>
            <a:off x="54430" y="0"/>
            <a:ext cx="4580738" cy="6343650"/>
          </a:xfrm>
          <a:prstGeom prst="rect">
            <a:avLst/>
          </a:prstGeom>
        </p:spPr>
      </p:pic>
      <p:pic>
        <p:nvPicPr>
          <p:cNvPr id="12" name="Imagem 11">
            <a:extLst>
              <a:ext uri="{FF2B5EF4-FFF2-40B4-BE49-F238E27FC236}">
                <a16:creationId xmlns:a16="http://schemas.microsoft.com/office/drawing/2014/main" id="{A44F1A13-F601-4A16-882A-8DF301EB7C0F}"/>
              </a:ext>
            </a:extLst>
          </p:cNvPr>
          <p:cNvPicPr>
            <a:picLocks noChangeAspect="1"/>
          </p:cNvPicPr>
          <p:nvPr/>
        </p:nvPicPr>
        <p:blipFill>
          <a:blip r:embed="rId4"/>
          <a:stretch>
            <a:fillRect/>
          </a:stretch>
        </p:blipFill>
        <p:spPr>
          <a:xfrm>
            <a:off x="902143" y="6343650"/>
            <a:ext cx="3635056" cy="205758"/>
          </a:xfrm>
          <a:prstGeom prst="rect">
            <a:avLst/>
          </a:prstGeom>
        </p:spPr>
      </p:pic>
    </p:spTree>
    <p:extLst>
      <p:ext uri="{BB962C8B-B14F-4D97-AF65-F5344CB8AC3E}">
        <p14:creationId xmlns:p14="http://schemas.microsoft.com/office/powerpoint/2010/main" val="2622940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37E6A22C-107F-4204-AF82-25738106BB17}"/>
              </a:ext>
            </a:extLst>
          </p:cNvPr>
          <p:cNvPicPr>
            <a:picLocks noChangeAspect="1"/>
          </p:cNvPicPr>
          <p:nvPr/>
        </p:nvPicPr>
        <p:blipFill>
          <a:blip r:embed="rId3"/>
          <a:stretch>
            <a:fillRect/>
          </a:stretch>
        </p:blipFill>
        <p:spPr>
          <a:xfrm>
            <a:off x="0" y="1"/>
            <a:ext cx="4498521" cy="3265638"/>
          </a:xfrm>
          <a:prstGeom prst="rect">
            <a:avLst/>
          </a:prstGeom>
        </p:spPr>
      </p:pic>
      <p:sp>
        <p:nvSpPr>
          <p:cNvPr id="10" name="CaixaDeTexto 9">
            <a:extLst>
              <a:ext uri="{FF2B5EF4-FFF2-40B4-BE49-F238E27FC236}">
                <a16:creationId xmlns:a16="http://schemas.microsoft.com/office/drawing/2014/main" id="{258E80BB-ADA6-4F19-BEFF-D76CBB0EEB22}"/>
              </a:ext>
            </a:extLst>
          </p:cNvPr>
          <p:cNvSpPr txBox="1"/>
          <p:nvPr/>
        </p:nvSpPr>
        <p:spPr>
          <a:xfrm>
            <a:off x="7576457" y="5603983"/>
            <a:ext cx="4457700" cy="923330"/>
          </a:xfrm>
          <a:prstGeom prst="rect">
            <a:avLst/>
          </a:prstGeom>
          <a:noFill/>
        </p:spPr>
        <p:txBody>
          <a:bodyPr wrap="square" rtlCol="0">
            <a:spAutoFit/>
          </a:bodyPr>
          <a:lstStyle/>
          <a:p>
            <a:pPr algn="just"/>
            <a:r>
              <a:rPr lang="pt-BR" dirty="0"/>
              <a:t>Após a apresentação de 15 “</a:t>
            </a:r>
            <a:r>
              <a:rPr lang="pt-BR" dirty="0" err="1"/>
              <a:t>considerandos</a:t>
            </a:r>
            <a:r>
              <a:rPr lang="pt-BR" dirty="0"/>
              <a:t>”, o Fórum Paulista recomenda a exclusão dos artigos 2º e 3º do PLS nº 2.918/2021. </a:t>
            </a:r>
          </a:p>
        </p:txBody>
      </p:sp>
      <p:sp>
        <p:nvSpPr>
          <p:cNvPr id="11" name="Título 1">
            <a:extLst>
              <a:ext uri="{FF2B5EF4-FFF2-40B4-BE49-F238E27FC236}">
                <a16:creationId xmlns:a16="http://schemas.microsoft.com/office/drawing/2014/main" id="{57C442DE-C133-4DDC-8DAB-79818D00383F}"/>
              </a:ext>
            </a:extLst>
          </p:cNvPr>
          <p:cNvSpPr txBox="1">
            <a:spLocks/>
          </p:cNvSpPr>
          <p:nvPr/>
        </p:nvSpPr>
        <p:spPr>
          <a:xfrm>
            <a:off x="8041822" y="330687"/>
            <a:ext cx="4150178" cy="111439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pt-BR" sz="3600" dirty="0">
                <a:latin typeface="Poppins ExtraLight" panose="00000300000000000000" pitchFamily="2" charset="0"/>
                <a:cs typeface="Poppins ExtraLight" panose="00000300000000000000" pitchFamily="2" charset="0"/>
              </a:rPr>
              <a:t>Manifestação do Fórum Paulista</a:t>
            </a:r>
          </a:p>
        </p:txBody>
      </p:sp>
    </p:spTree>
    <p:extLst>
      <p:ext uri="{BB962C8B-B14F-4D97-AF65-F5344CB8AC3E}">
        <p14:creationId xmlns:p14="http://schemas.microsoft.com/office/powerpoint/2010/main" val="1328903367"/>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25523297-0d47-40db-ae8a-9c56590a3250">HFHJ4S55WUWV-889716754-302382</_dlc_DocId>
    <_dlc_DocIdUrl xmlns="25523297-0d47-40db-ae8a-9c56590a3250">
      <Url>https://fabhat365.sharepoint.com/sites/tecnico/_layouts/15/DocIdRedir.aspx?ID=HFHJ4S55WUWV-889716754-302382</Url>
      <Description>HFHJ4S55WUWV-889716754-302382</Description>
    </_dlc_DocIdUrl>
    <TaxCatchAll xmlns="25523297-0d47-40db-ae8a-9c56590a3250" xsi:nil="true"/>
    <lcf76f155ced4ddcb4097134ff3c332f xmlns="504b0134-d84c-496e-803a-694728727562">
      <Terms xmlns="http://schemas.microsoft.com/office/infopath/2007/PartnerControls"/>
    </lcf76f155ced4ddcb4097134ff3c332f>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o" ma:contentTypeID="0x01010095EAEF4769BB424787B7B9C752E26787" ma:contentTypeVersion="16" ma:contentTypeDescription="Crie um novo documento." ma:contentTypeScope="" ma:versionID="ff533127d5ef95f740461b9bc8c8d926">
  <xsd:schema xmlns:xsd="http://www.w3.org/2001/XMLSchema" xmlns:xs="http://www.w3.org/2001/XMLSchema" xmlns:p="http://schemas.microsoft.com/office/2006/metadata/properties" xmlns:ns2="25523297-0d47-40db-ae8a-9c56590a3250" xmlns:ns3="504b0134-d84c-496e-803a-694728727562" targetNamespace="http://schemas.microsoft.com/office/2006/metadata/properties" ma:root="true" ma:fieldsID="72e8649c4226fcd11842b589bff02dc5" ns2:_="" ns3:_="">
    <xsd:import namespace="25523297-0d47-40db-ae8a-9c56590a3250"/>
    <xsd:import namespace="504b0134-d84c-496e-803a-694728727562"/>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lcf76f155ced4ddcb4097134ff3c332f" minOccurs="0"/>
                <xsd:element ref="ns2:TaxCatchAll" minOccurs="0"/>
                <xsd:element ref="ns3:MediaLengthInSecond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523297-0d47-40db-ae8a-9c56590a3250" elementFormDefault="qualified">
    <xsd:import namespace="http://schemas.microsoft.com/office/2006/documentManagement/types"/>
    <xsd:import namespace="http://schemas.microsoft.com/office/infopath/2007/PartnerControls"/>
    <xsd:element name="_dlc_DocId" ma:index="8" nillable="true" ma:displayName="Valor da ID do Documento" ma:description="O valor da ID do documento atribuída a este item." ma:internalName="_dlc_DocId" ma:readOnly="true">
      <xsd:simpleType>
        <xsd:restriction base="dms:Text"/>
      </xsd:simpleType>
    </xsd:element>
    <xsd:element name="_dlc_DocIdUrl" ma:index="9" nillable="true" ma:displayName="ID do Documento" ma:description="Link permanente par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1" nillable="true" ma:displayName="Compartilhado com"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Detalhes de Compartilhado Com" ma:internalName="SharedWithDetails" ma:readOnly="true">
      <xsd:simpleType>
        <xsd:restriction base="dms:Note">
          <xsd:maxLength value="255"/>
        </xsd:restriction>
      </xsd:simpleType>
    </xsd:element>
    <xsd:element name="TaxCatchAll" ma:index="23" nillable="true" ma:displayName="Taxonomy Catch All Column" ma:hidden="true" ma:list="{c80920b0-8f74-4636-8dac-9a45b2e0b97f}" ma:internalName="TaxCatchAll" ma:showField="CatchAllData" ma:web="25523297-0d47-40db-ae8a-9c56590a325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04b0134-d84c-496e-803a-694728727562"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Marcações de imagem" ma:readOnly="false" ma:fieldId="{5cf76f15-5ced-4ddc-b409-7134ff3c332f}" ma:taxonomyMulti="true" ma:sspId="bd7bcd74-458e-4594-8266-0d2005d490dc" ma:termSetId="09814cd3-568e-fe90-9814-8d621ff8fb84" ma:anchorId="fba54fb3-c3e1-fe81-a776-ca4b69148c4d" ma:open="true" ma:isKeyword="false">
      <xsd:complexType>
        <xsd:sequence>
          <xsd:element ref="pc:Terms" minOccurs="0" maxOccurs="1"/>
        </xsd:sequence>
      </xsd:complexType>
    </xsd:element>
    <xsd:element name="MediaLengthInSeconds" ma:index="24" nillable="true" ma:displayName="MediaLengthInSeconds" ma:hidden="true" ma:internalName="MediaLengthInSeconds" ma:readOnly="true">
      <xsd:simpleType>
        <xsd:restriction base="dms:Unknown"/>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ú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98436F6-2118-4DE1-B846-E10FB7A42074}">
  <ds:schemaRefs>
    <ds:schemaRef ds:uri="http://schemas.microsoft.com/office/2006/documentManagement/types"/>
    <ds:schemaRef ds:uri="http://purl.org/dc/terms/"/>
    <ds:schemaRef ds:uri="http://purl.org/dc/dcmitype/"/>
    <ds:schemaRef ds:uri="http://schemas.openxmlformats.org/package/2006/metadata/core-properties"/>
    <ds:schemaRef ds:uri="http://purl.org/dc/elements/1.1/"/>
    <ds:schemaRef ds:uri="http://schemas.microsoft.com/office/2006/metadata/properties"/>
    <ds:schemaRef ds:uri="http://www.w3.org/XML/1998/namespace"/>
    <ds:schemaRef ds:uri="http://schemas.microsoft.com/office/infopath/2007/PartnerControls"/>
    <ds:schemaRef ds:uri="cd43c205-44c7-417e-ad92-1136a01a8dbb"/>
    <ds:schemaRef ds:uri="3b674e9e-3d35-4685-a89b-a34b11b4f4a2"/>
    <ds:schemaRef ds:uri="25523297-0d47-40db-ae8a-9c56590a3250"/>
    <ds:schemaRef ds:uri="504b0134-d84c-496e-803a-694728727562"/>
  </ds:schemaRefs>
</ds:datastoreItem>
</file>

<file path=customXml/itemProps2.xml><?xml version="1.0" encoding="utf-8"?>
<ds:datastoreItem xmlns:ds="http://schemas.openxmlformats.org/officeDocument/2006/customXml" ds:itemID="{BFE11C47-C171-446F-909D-DDC6CDD9F56B}">
  <ds:schemaRefs>
    <ds:schemaRef ds:uri="http://schemas.microsoft.com/sharepoint/events"/>
  </ds:schemaRefs>
</ds:datastoreItem>
</file>

<file path=customXml/itemProps3.xml><?xml version="1.0" encoding="utf-8"?>
<ds:datastoreItem xmlns:ds="http://schemas.openxmlformats.org/officeDocument/2006/customXml" ds:itemID="{C8946364-876B-4A90-B61F-07E8C3B36A47}">
  <ds:schemaRefs>
    <ds:schemaRef ds:uri="http://schemas.microsoft.com/sharepoint/v3/contenttype/forms"/>
  </ds:schemaRefs>
</ds:datastoreItem>
</file>

<file path=customXml/itemProps4.xml><?xml version="1.0" encoding="utf-8"?>
<ds:datastoreItem xmlns:ds="http://schemas.openxmlformats.org/officeDocument/2006/customXml" ds:itemID="{96BE316B-AA48-4462-B6AE-851C32661C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523297-0d47-40db-ae8a-9c56590a3250"/>
    <ds:schemaRef ds:uri="504b0134-d84c-496e-803a-6947287275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9456</TotalTime>
  <Words>317</Words>
  <Application>Microsoft Office PowerPoint</Application>
  <PresentationFormat>Widescreen</PresentationFormat>
  <Paragraphs>42</Paragraphs>
  <Slides>9</Slides>
  <Notes>9</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9</vt:i4>
      </vt:variant>
    </vt:vector>
  </HeadingPairs>
  <TitlesOfParts>
    <vt:vector size="14" baseType="lpstr">
      <vt:lpstr>Arial</vt:lpstr>
      <vt:lpstr>Calibri</vt:lpstr>
      <vt:lpstr>Calibri Light</vt:lpstr>
      <vt:lpstr>Poppins ExtraLight</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Davi Gelenske Cunha</dc:creator>
  <cp:lastModifiedBy>Helio Cesar Suleiman</cp:lastModifiedBy>
  <cp:revision>267</cp:revision>
  <dcterms:created xsi:type="dcterms:W3CDTF">2020-01-29T19:13:54Z</dcterms:created>
  <dcterms:modified xsi:type="dcterms:W3CDTF">2024-05-06T17:35:21Z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0x01010095EAEF4769BB424787B7B9C752E26787</vt:lpwstr>
  </property>
  <property fmtid="{D5CDD505-2E9C-101B-9397-08002B2CF9AE}" pid="3" name="Order">
    <vt:r8>5627800</vt:r8>
  </property>
  <property fmtid="{D5CDD505-2E9C-101B-9397-08002B2CF9AE}" pid="4" name="_dlc_DocIdItemGuid">
    <vt:lpwstr>4b30506f-35ce-4dc3-aa69-9702fcfd37ed</vt:lpwstr>
  </property>
  <property fmtid="{D5CDD505-2E9C-101B-9397-08002B2CF9AE}" pid="5" name="MediaServiceImageTags">
    <vt:lpwstr/>
  </property>
</Properties>
</file>