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5" r:id="rId1"/>
  </p:sldMasterIdLst>
  <p:sldIdLst>
    <p:sldId id="369" r:id="rId2"/>
    <p:sldId id="260" r:id="rId3"/>
    <p:sldId id="386" r:id="rId4"/>
    <p:sldId id="470" r:id="rId5"/>
    <p:sldId id="497" r:id="rId6"/>
    <p:sldId id="508" r:id="rId7"/>
    <p:sldId id="1032" r:id="rId8"/>
    <p:sldId id="259" r:id="rId9"/>
    <p:sldId id="499" r:id="rId10"/>
    <p:sldId id="261" r:id="rId11"/>
    <p:sldId id="1129" r:id="rId12"/>
    <p:sldId id="1132" r:id="rId13"/>
    <p:sldId id="1133" r:id="rId14"/>
    <p:sldId id="258" r:id="rId15"/>
    <p:sldId id="1128" r:id="rId16"/>
    <p:sldId id="1121" r:id="rId17"/>
    <p:sldId id="394" r:id="rId18"/>
    <p:sldId id="1124" r:id="rId19"/>
    <p:sldId id="269" r:id="rId20"/>
    <p:sldId id="1039" r:id="rId21"/>
    <p:sldId id="1130" r:id="rId22"/>
    <p:sldId id="1131" r:id="rId23"/>
    <p:sldId id="1134" r:id="rId24"/>
    <p:sldId id="382" r:id="rId2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42" autoAdjust="0"/>
    <p:restoredTop sz="94660"/>
  </p:normalViewPr>
  <p:slideViewPr>
    <p:cSldViewPr snapToGrid="0">
      <p:cViewPr varScale="1">
        <p:scale>
          <a:sx n="86" d="100"/>
          <a:sy n="86" d="100"/>
        </p:scale>
        <p:origin x="58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svg"/><Relationship Id="rId1" Type="http://schemas.openxmlformats.org/officeDocument/2006/relationships/image" Target="../media/image35.png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sv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svg"/><Relationship Id="rId1" Type="http://schemas.openxmlformats.org/officeDocument/2006/relationships/image" Target="../media/image48.png"/><Relationship Id="rId4" Type="http://schemas.openxmlformats.org/officeDocument/2006/relationships/image" Target="../media/image51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svg"/><Relationship Id="rId1" Type="http://schemas.openxmlformats.org/officeDocument/2006/relationships/image" Target="../media/image35.png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sv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svg"/><Relationship Id="rId1" Type="http://schemas.openxmlformats.org/officeDocument/2006/relationships/image" Target="../media/image48.png"/><Relationship Id="rId4" Type="http://schemas.openxmlformats.org/officeDocument/2006/relationships/image" Target="../media/image5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E5CF216-5AA4-4807-B2D8-5D311C38B13E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9964F17-8C8B-45C2-8093-F0DB0E6D3A6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pt-BR" sz="3200" b="1" dirty="0"/>
            <a:t>Órgãos Gestores de Recursos Hídricos</a:t>
          </a:r>
          <a:endParaRPr lang="en-US" sz="3200" b="1" dirty="0"/>
        </a:p>
      </dgm:t>
    </dgm:pt>
    <dgm:pt modelId="{65C7CAAE-D946-474F-8DC2-88CE9A04BCF5}" type="parTrans" cxnId="{6725925E-32D9-485A-9356-238402CFE839}">
      <dgm:prSet/>
      <dgm:spPr/>
      <dgm:t>
        <a:bodyPr/>
        <a:lstStyle/>
        <a:p>
          <a:endParaRPr lang="en-US" sz="2800" b="1"/>
        </a:p>
      </dgm:t>
    </dgm:pt>
    <dgm:pt modelId="{7D9286AD-3F0F-492E-BDB2-06DEAF1F19AD}" type="sibTrans" cxnId="{6725925E-32D9-485A-9356-238402CFE839}">
      <dgm:prSet/>
      <dgm:spPr/>
      <dgm:t>
        <a:bodyPr/>
        <a:lstStyle/>
        <a:p>
          <a:endParaRPr lang="en-US" sz="2800" b="1"/>
        </a:p>
      </dgm:t>
    </dgm:pt>
    <dgm:pt modelId="{EE63EDDC-02A4-48BB-A6D2-559387C74F2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pt-BR" sz="3200" b="1" dirty="0"/>
            <a:t>Conselhos Estaduais e Nacional de Recursos Hídricos</a:t>
          </a:r>
          <a:endParaRPr lang="en-US" sz="3200" b="1" dirty="0"/>
        </a:p>
      </dgm:t>
    </dgm:pt>
    <dgm:pt modelId="{34BD2D00-975F-4DFF-9CFC-27FF2D888467}" type="parTrans" cxnId="{79B798D3-5C14-4011-9C47-FC845DF72F85}">
      <dgm:prSet/>
      <dgm:spPr/>
      <dgm:t>
        <a:bodyPr/>
        <a:lstStyle/>
        <a:p>
          <a:endParaRPr lang="en-US" sz="2800" b="1"/>
        </a:p>
      </dgm:t>
    </dgm:pt>
    <dgm:pt modelId="{54BE69C8-BBA6-47FE-934B-DF49EDE488A4}" type="sibTrans" cxnId="{79B798D3-5C14-4011-9C47-FC845DF72F85}">
      <dgm:prSet/>
      <dgm:spPr/>
      <dgm:t>
        <a:bodyPr/>
        <a:lstStyle/>
        <a:p>
          <a:endParaRPr lang="en-US" sz="2800" b="1"/>
        </a:p>
      </dgm:t>
    </dgm:pt>
    <dgm:pt modelId="{0E30BE3F-4896-4FC0-BA84-198F9F5369D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pt-BR" sz="3200" b="1" dirty="0"/>
            <a:t>Comitês de Bacia Hidrográfica</a:t>
          </a:r>
          <a:endParaRPr lang="en-US" sz="3200" b="1" dirty="0"/>
        </a:p>
      </dgm:t>
    </dgm:pt>
    <dgm:pt modelId="{C9013CDB-A7EB-48D2-B5FD-89FDFAA04C3B}" type="parTrans" cxnId="{6259B1DE-EEAD-433B-80A4-EEE9E2B8DE0B}">
      <dgm:prSet/>
      <dgm:spPr/>
      <dgm:t>
        <a:bodyPr/>
        <a:lstStyle/>
        <a:p>
          <a:endParaRPr lang="en-US" sz="2800" b="1"/>
        </a:p>
      </dgm:t>
    </dgm:pt>
    <dgm:pt modelId="{71A550F5-F02A-468C-ADFE-4C266EE12903}" type="sibTrans" cxnId="{6259B1DE-EEAD-433B-80A4-EEE9E2B8DE0B}">
      <dgm:prSet/>
      <dgm:spPr/>
      <dgm:t>
        <a:bodyPr/>
        <a:lstStyle/>
        <a:p>
          <a:endParaRPr lang="en-US" sz="2800" b="1"/>
        </a:p>
      </dgm:t>
    </dgm:pt>
    <dgm:pt modelId="{139D6A7D-75CC-49E3-A428-0D80E63672D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pt-BR" sz="3200" b="1" dirty="0"/>
            <a:t>Agências de Água</a:t>
          </a:r>
          <a:endParaRPr lang="en-US" sz="3200" b="1" dirty="0"/>
        </a:p>
      </dgm:t>
    </dgm:pt>
    <dgm:pt modelId="{45522B15-86E6-42B2-92AE-7822E043E103}" type="parTrans" cxnId="{416BE74A-EDF8-4D8D-8D51-6ECD8E086142}">
      <dgm:prSet/>
      <dgm:spPr/>
      <dgm:t>
        <a:bodyPr/>
        <a:lstStyle/>
        <a:p>
          <a:endParaRPr lang="en-US" sz="2800" b="1"/>
        </a:p>
      </dgm:t>
    </dgm:pt>
    <dgm:pt modelId="{7F872362-0067-4FB7-9ABF-631ABB85A939}" type="sibTrans" cxnId="{416BE74A-EDF8-4D8D-8D51-6ECD8E086142}">
      <dgm:prSet/>
      <dgm:spPr/>
      <dgm:t>
        <a:bodyPr/>
        <a:lstStyle/>
        <a:p>
          <a:endParaRPr lang="en-US" sz="2800" b="1"/>
        </a:p>
      </dgm:t>
    </dgm:pt>
    <dgm:pt modelId="{0081CA73-2CE2-4E31-AD22-3BB6A34A7680}" type="pres">
      <dgm:prSet presAssocID="{0E5CF216-5AA4-4807-B2D8-5D311C38B13E}" presName="root" presStyleCnt="0">
        <dgm:presLayoutVars>
          <dgm:dir/>
          <dgm:resizeHandles val="exact"/>
        </dgm:presLayoutVars>
      </dgm:prSet>
      <dgm:spPr/>
    </dgm:pt>
    <dgm:pt modelId="{5D4ED132-395C-4ABE-81B4-E8D27E6E0EEF}" type="pres">
      <dgm:prSet presAssocID="{A9964F17-8C8B-45C2-8093-F0DB0E6D3A63}" presName="compNode" presStyleCnt="0"/>
      <dgm:spPr/>
    </dgm:pt>
    <dgm:pt modelId="{F6B51E8A-5E7C-404D-AA8C-48AD60563A7E}" type="pres">
      <dgm:prSet presAssocID="{A9964F17-8C8B-45C2-8093-F0DB0E6D3A63}" presName="bgRect" presStyleLbl="bgShp" presStyleIdx="0" presStyleCnt="4"/>
      <dgm:spPr/>
    </dgm:pt>
    <dgm:pt modelId="{2BA31784-C5D2-4314-B7E7-41502AE903F1}" type="pres">
      <dgm:prSet presAssocID="{A9964F17-8C8B-45C2-8093-F0DB0E6D3A63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ocial Network"/>
        </a:ext>
      </dgm:extLst>
    </dgm:pt>
    <dgm:pt modelId="{75BBB71E-954A-4F3D-9AC5-7B0FE9B2BAF9}" type="pres">
      <dgm:prSet presAssocID="{A9964F17-8C8B-45C2-8093-F0DB0E6D3A63}" presName="spaceRect" presStyleCnt="0"/>
      <dgm:spPr/>
    </dgm:pt>
    <dgm:pt modelId="{DFAB729C-9330-4B24-90D5-2527150F9CC7}" type="pres">
      <dgm:prSet presAssocID="{A9964F17-8C8B-45C2-8093-F0DB0E6D3A63}" presName="parTx" presStyleLbl="revTx" presStyleIdx="0" presStyleCnt="4">
        <dgm:presLayoutVars>
          <dgm:chMax val="0"/>
          <dgm:chPref val="0"/>
        </dgm:presLayoutVars>
      </dgm:prSet>
      <dgm:spPr/>
    </dgm:pt>
    <dgm:pt modelId="{E4645ED3-6A89-4DD0-AD3E-97B477EEC8CB}" type="pres">
      <dgm:prSet presAssocID="{7D9286AD-3F0F-492E-BDB2-06DEAF1F19AD}" presName="sibTrans" presStyleCnt="0"/>
      <dgm:spPr/>
    </dgm:pt>
    <dgm:pt modelId="{626212DB-D1D9-4AF4-90DE-141446F70A1D}" type="pres">
      <dgm:prSet presAssocID="{EE63EDDC-02A4-48BB-A6D2-559387C74F28}" presName="compNode" presStyleCnt="0"/>
      <dgm:spPr/>
    </dgm:pt>
    <dgm:pt modelId="{4113F6EA-0192-4829-9F83-A5CC1E482BFB}" type="pres">
      <dgm:prSet presAssocID="{EE63EDDC-02A4-48BB-A6D2-559387C74F28}" presName="bgRect" presStyleLbl="bgShp" presStyleIdx="1" presStyleCnt="4"/>
      <dgm:spPr/>
    </dgm:pt>
    <dgm:pt modelId="{52700979-A62C-4660-88E0-E7D68B9483D7}" type="pres">
      <dgm:prSet presAssocID="{EE63EDDC-02A4-48BB-A6D2-559387C74F28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nco"/>
        </a:ext>
      </dgm:extLst>
    </dgm:pt>
    <dgm:pt modelId="{8CF60364-ED0A-4CED-B361-BA245D8E7129}" type="pres">
      <dgm:prSet presAssocID="{EE63EDDC-02A4-48BB-A6D2-559387C74F28}" presName="spaceRect" presStyleCnt="0"/>
      <dgm:spPr/>
    </dgm:pt>
    <dgm:pt modelId="{A58EAEF6-2F88-454C-8C5D-B39757173E93}" type="pres">
      <dgm:prSet presAssocID="{EE63EDDC-02A4-48BB-A6D2-559387C74F28}" presName="parTx" presStyleLbl="revTx" presStyleIdx="1" presStyleCnt="4">
        <dgm:presLayoutVars>
          <dgm:chMax val="0"/>
          <dgm:chPref val="0"/>
        </dgm:presLayoutVars>
      </dgm:prSet>
      <dgm:spPr/>
    </dgm:pt>
    <dgm:pt modelId="{3D1FEB7D-9CF2-4FF0-8F0C-2CFC2C2D96B3}" type="pres">
      <dgm:prSet presAssocID="{54BE69C8-BBA6-47FE-934B-DF49EDE488A4}" presName="sibTrans" presStyleCnt="0"/>
      <dgm:spPr/>
    </dgm:pt>
    <dgm:pt modelId="{397135E6-9678-4A1B-B901-45B2F46E4168}" type="pres">
      <dgm:prSet presAssocID="{0E30BE3F-4896-4FC0-BA84-198F9F5369D8}" presName="compNode" presStyleCnt="0"/>
      <dgm:spPr/>
    </dgm:pt>
    <dgm:pt modelId="{0EAC82DE-1AE2-414E-AD42-8F2743FD6134}" type="pres">
      <dgm:prSet presAssocID="{0E30BE3F-4896-4FC0-BA84-198F9F5369D8}" presName="bgRect" presStyleLbl="bgShp" presStyleIdx="2" presStyleCnt="4"/>
      <dgm:spPr/>
    </dgm:pt>
    <dgm:pt modelId="{1875807B-8458-40E2-8EF8-C78DFDA2AAD8}" type="pres">
      <dgm:prSet presAssocID="{0E30BE3F-4896-4FC0-BA84-198F9F5369D8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ridge scene"/>
        </a:ext>
      </dgm:extLst>
    </dgm:pt>
    <dgm:pt modelId="{B5378DC1-EE69-4A37-B27C-03E49ECF9FE9}" type="pres">
      <dgm:prSet presAssocID="{0E30BE3F-4896-4FC0-BA84-198F9F5369D8}" presName="spaceRect" presStyleCnt="0"/>
      <dgm:spPr/>
    </dgm:pt>
    <dgm:pt modelId="{D5702295-4DF1-4B8E-A88B-28C72BA4D289}" type="pres">
      <dgm:prSet presAssocID="{0E30BE3F-4896-4FC0-BA84-198F9F5369D8}" presName="parTx" presStyleLbl="revTx" presStyleIdx="2" presStyleCnt="4">
        <dgm:presLayoutVars>
          <dgm:chMax val="0"/>
          <dgm:chPref val="0"/>
        </dgm:presLayoutVars>
      </dgm:prSet>
      <dgm:spPr/>
    </dgm:pt>
    <dgm:pt modelId="{E776D793-FE59-45E3-BDBA-D7CB43331F93}" type="pres">
      <dgm:prSet presAssocID="{71A550F5-F02A-468C-ADFE-4C266EE12903}" presName="sibTrans" presStyleCnt="0"/>
      <dgm:spPr/>
    </dgm:pt>
    <dgm:pt modelId="{8DE15F13-5EF8-4AF6-8A45-CD7B02A79BC1}" type="pres">
      <dgm:prSet presAssocID="{139D6A7D-75CC-49E3-A428-0D80E63672DE}" presName="compNode" presStyleCnt="0"/>
      <dgm:spPr/>
    </dgm:pt>
    <dgm:pt modelId="{C8983EE9-08D7-42BC-B047-3AA67AA85D74}" type="pres">
      <dgm:prSet presAssocID="{139D6A7D-75CC-49E3-A428-0D80E63672DE}" presName="bgRect" presStyleLbl="bgShp" presStyleIdx="3" presStyleCnt="4"/>
      <dgm:spPr/>
    </dgm:pt>
    <dgm:pt modelId="{C827DCAE-E99F-450F-BF33-29EB874DB658}" type="pres">
      <dgm:prSet presAssocID="{139D6A7D-75CC-49E3-A428-0D80E63672DE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Água"/>
        </a:ext>
      </dgm:extLst>
    </dgm:pt>
    <dgm:pt modelId="{F1B442A3-A387-425E-ABC6-470B133E9CD6}" type="pres">
      <dgm:prSet presAssocID="{139D6A7D-75CC-49E3-A428-0D80E63672DE}" presName="spaceRect" presStyleCnt="0"/>
      <dgm:spPr/>
    </dgm:pt>
    <dgm:pt modelId="{106DB41A-3D20-45DD-9011-1A211D97D716}" type="pres">
      <dgm:prSet presAssocID="{139D6A7D-75CC-49E3-A428-0D80E63672DE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8115AB11-7F96-4EA3-9D20-0603AB685776}" type="presOf" srcId="{A9964F17-8C8B-45C2-8093-F0DB0E6D3A63}" destId="{DFAB729C-9330-4B24-90D5-2527150F9CC7}" srcOrd="0" destOrd="0" presId="urn:microsoft.com/office/officeart/2018/2/layout/IconVerticalSolidList"/>
    <dgm:cxn modelId="{6725925E-32D9-485A-9356-238402CFE839}" srcId="{0E5CF216-5AA4-4807-B2D8-5D311C38B13E}" destId="{A9964F17-8C8B-45C2-8093-F0DB0E6D3A63}" srcOrd="0" destOrd="0" parTransId="{65C7CAAE-D946-474F-8DC2-88CE9A04BCF5}" sibTransId="{7D9286AD-3F0F-492E-BDB2-06DEAF1F19AD}"/>
    <dgm:cxn modelId="{F1D48461-F13F-4805-9336-8CCDDA804F0A}" type="presOf" srcId="{139D6A7D-75CC-49E3-A428-0D80E63672DE}" destId="{106DB41A-3D20-45DD-9011-1A211D97D716}" srcOrd="0" destOrd="0" presId="urn:microsoft.com/office/officeart/2018/2/layout/IconVerticalSolidList"/>
    <dgm:cxn modelId="{416BE74A-EDF8-4D8D-8D51-6ECD8E086142}" srcId="{0E5CF216-5AA4-4807-B2D8-5D311C38B13E}" destId="{139D6A7D-75CC-49E3-A428-0D80E63672DE}" srcOrd="3" destOrd="0" parTransId="{45522B15-86E6-42B2-92AE-7822E043E103}" sibTransId="{7F872362-0067-4FB7-9ABF-631ABB85A939}"/>
    <dgm:cxn modelId="{1FC41E5A-662E-4C98-829B-0F8B12AEDFAD}" type="presOf" srcId="{EE63EDDC-02A4-48BB-A6D2-559387C74F28}" destId="{A58EAEF6-2F88-454C-8C5D-B39757173E93}" srcOrd="0" destOrd="0" presId="urn:microsoft.com/office/officeart/2018/2/layout/IconVerticalSolidList"/>
    <dgm:cxn modelId="{C2107780-2B92-43EC-A6B8-706BE22CA372}" type="presOf" srcId="{0E5CF216-5AA4-4807-B2D8-5D311C38B13E}" destId="{0081CA73-2CE2-4E31-AD22-3BB6A34A7680}" srcOrd="0" destOrd="0" presId="urn:microsoft.com/office/officeart/2018/2/layout/IconVerticalSolidList"/>
    <dgm:cxn modelId="{07B322A5-4A0B-4252-BAB4-F7CEDA2A4205}" type="presOf" srcId="{0E30BE3F-4896-4FC0-BA84-198F9F5369D8}" destId="{D5702295-4DF1-4B8E-A88B-28C72BA4D289}" srcOrd="0" destOrd="0" presId="urn:microsoft.com/office/officeart/2018/2/layout/IconVerticalSolidList"/>
    <dgm:cxn modelId="{79B798D3-5C14-4011-9C47-FC845DF72F85}" srcId="{0E5CF216-5AA4-4807-B2D8-5D311C38B13E}" destId="{EE63EDDC-02A4-48BB-A6D2-559387C74F28}" srcOrd="1" destOrd="0" parTransId="{34BD2D00-975F-4DFF-9CFC-27FF2D888467}" sibTransId="{54BE69C8-BBA6-47FE-934B-DF49EDE488A4}"/>
    <dgm:cxn modelId="{6259B1DE-EEAD-433B-80A4-EEE9E2B8DE0B}" srcId="{0E5CF216-5AA4-4807-B2D8-5D311C38B13E}" destId="{0E30BE3F-4896-4FC0-BA84-198F9F5369D8}" srcOrd="2" destOrd="0" parTransId="{C9013CDB-A7EB-48D2-B5FD-89FDFAA04C3B}" sibTransId="{71A550F5-F02A-468C-ADFE-4C266EE12903}"/>
    <dgm:cxn modelId="{FF71C9FF-D13F-4F48-9E0D-434A76A66836}" type="presParOf" srcId="{0081CA73-2CE2-4E31-AD22-3BB6A34A7680}" destId="{5D4ED132-395C-4ABE-81B4-E8D27E6E0EEF}" srcOrd="0" destOrd="0" presId="urn:microsoft.com/office/officeart/2018/2/layout/IconVerticalSolidList"/>
    <dgm:cxn modelId="{35E19ECE-FED3-4407-8323-EB1233B76114}" type="presParOf" srcId="{5D4ED132-395C-4ABE-81B4-E8D27E6E0EEF}" destId="{F6B51E8A-5E7C-404D-AA8C-48AD60563A7E}" srcOrd="0" destOrd="0" presId="urn:microsoft.com/office/officeart/2018/2/layout/IconVerticalSolidList"/>
    <dgm:cxn modelId="{35B624D4-7A6B-4AA0-A9AF-0B9596696341}" type="presParOf" srcId="{5D4ED132-395C-4ABE-81B4-E8D27E6E0EEF}" destId="{2BA31784-C5D2-4314-B7E7-41502AE903F1}" srcOrd="1" destOrd="0" presId="urn:microsoft.com/office/officeart/2018/2/layout/IconVerticalSolidList"/>
    <dgm:cxn modelId="{3231D162-702E-461B-BD71-9811B8DA4E9B}" type="presParOf" srcId="{5D4ED132-395C-4ABE-81B4-E8D27E6E0EEF}" destId="{75BBB71E-954A-4F3D-9AC5-7B0FE9B2BAF9}" srcOrd="2" destOrd="0" presId="urn:microsoft.com/office/officeart/2018/2/layout/IconVerticalSolidList"/>
    <dgm:cxn modelId="{B958F11D-044C-4F0E-A46D-E31BEED1E3D7}" type="presParOf" srcId="{5D4ED132-395C-4ABE-81B4-E8D27E6E0EEF}" destId="{DFAB729C-9330-4B24-90D5-2527150F9CC7}" srcOrd="3" destOrd="0" presId="urn:microsoft.com/office/officeart/2018/2/layout/IconVerticalSolidList"/>
    <dgm:cxn modelId="{BE540E1F-D145-4F96-99C4-F8BF4692C5D0}" type="presParOf" srcId="{0081CA73-2CE2-4E31-AD22-3BB6A34A7680}" destId="{E4645ED3-6A89-4DD0-AD3E-97B477EEC8CB}" srcOrd="1" destOrd="0" presId="urn:microsoft.com/office/officeart/2018/2/layout/IconVerticalSolidList"/>
    <dgm:cxn modelId="{DC42FA61-C866-44AE-8084-79BE97D001A4}" type="presParOf" srcId="{0081CA73-2CE2-4E31-AD22-3BB6A34A7680}" destId="{626212DB-D1D9-4AF4-90DE-141446F70A1D}" srcOrd="2" destOrd="0" presId="urn:microsoft.com/office/officeart/2018/2/layout/IconVerticalSolidList"/>
    <dgm:cxn modelId="{4F815CAE-8299-4938-ADC5-722600EF6782}" type="presParOf" srcId="{626212DB-D1D9-4AF4-90DE-141446F70A1D}" destId="{4113F6EA-0192-4829-9F83-A5CC1E482BFB}" srcOrd="0" destOrd="0" presId="urn:microsoft.com/office/officeart/2018/2/layout/IconVerticalSolidList"/>
    <dgm:cxn modelId="{1BBD925A-6B4F-468F-8745-837E39AA6124}" type="presParOf" srcId="{626212DB-D1D9-4AF4-90DE-141446F70A1D}" destId="{52700979-A62C-4660-88E0-E7D68B9483D7}" srcOrd="1" destOrd="0" presId="urn:microsoft.com/office/officeart/2018/2/layout/IconVerticalSolidList"/>
    <dgm:cxn modelId="{1007E6D9-BD4F-445D-BB0F-12A6344AC3EF}" type="presParOf" srcId="{626212DB-D1D9-4AF4-90DE-141446F70A1D}" destId="{8CF60364-ED0A-4CED-B361-BA245D8E7129}" srcOrd="2" destOrd="0" presId="urn:microsoft.com/office/officeart/2018/2/layout/IconVerticalSolidList"/>
    <dgm:cxn modelId="{172766A2-F82D-4D9C-BD32-D34AE87D15D3}" type="presParOf" srcId="{626212DB-D1D9-4AF4-90DE-141446F70A1D}" destId="{A58EAEF6-2F88-454C-8C5D-B39757173E93}" srcOrd="3" destOrd="0" presId="urn:microsoft.com/office/officeart/2018/2/layout/IconVerticalSolidList"/>
    <dgm:cxn modelId="{0824376B-9AF2-4139-A3BA-12607A56388B}" type="presParOf" srcId="{0081CA73-2CE2-4E31-AD22-3BB6A34A7680}" destId="{3D1FEB7D-9CF2-4FF0-8F0C-2CFC2C2D96B3}" srcOrd="3" destOrd="0" presId="urn:microsoft.com/office/officeart/2018/2/layout/IconVerticalSolidList"/>
    <dgm:cxn modelId="{4B241534-581C-4F01-9974-A9C33E7D9281}" type="presParOf" srcId="{0081CA73-2CE2-4E31-AD22-3BB6A34A7680}" destId="{397135E6-9678-4A1B-B901-45B2F46E4168}" srcOrd="4" destOrd="0" presId="urn:microsoft.com/office/officeart/2018/2/layout/IconVerticalSolidList"/>
    <dgm:cxn modelId="{FEAC1F20-FDC3-4A91-98A7-0F0072D66828}" type="presParOf" srcId="{397135E6-9678-4A1B-B901-45B2F46E4168}" destId="{0EAC82DE-1AE2-414E-AD42-8F2743FD6134}" srcOrd="0" destOrd="0" presId="urn:microsoft.com/office/officeart/2018/2/layout/IconVerticalSolidList"/>
    <dgm:cxn modelId="{9449C09B-B062-4F3E-BB68-9871617FAF7E}" type="presParOf" srcId="{397135E6-9678-4A1B-B901-45B2F46E4168}" destId="{1875807B-8458-40E2-8EF8-C78DFDA2AAD8}" srcOrd="1" destOrd="0" presId="urn:microsoft.com/office/officeart/2018/2/layout/IconVerticalSolidList"/>
    <dgm:cxn modelId="{3B35F375-E90A-4D41-8DFB-A75B7DE186BB}" type="presParOf" srcId="{397135E6-9678-4A1B-B901-45B2F46E4168}" destId="{B5378DC1-EE69-4A37-B27C-03E49ECF9FE9}" srcOrd="2" destOrd="0" presId="urn:microsoft.com/office/officeart/2018/2/layout/IconVerticalSolidList"/>
    <dgm:cxn modelId="{DE5659B1-210C-4957-98EF-EF89B67866C7}" type="presParOf" srcId="{397135E6-9678-4A1B-B901-45B2F46E4168}" destId="{D5702295-4DF1-4B8E-A88B-28C72BA4D289}" srcOrd="3" destOrd="0" presId="urn:microsoft.com/office/officeart/2018/2/layout/IconVerticalSolidList"/>
    <dgm:cxn modelId="{79A0685E-8E2B-4DAE-BE6A-AD041766F85C}" type="presParOf" srcId="{0081CA73-2CE2-4E31-AD22-3BB6A34A7680}" destId="{E776D793-FE59-45E3-BDBA-D7CB43331F93}" srcOrd="5" destOrd="0" presId="urn:microsoft.com/office/officeart/2018/2/layout/IconVerticalSolidList"/>
    <dgm:cxn modelId="{1923D58F-DD58-4FFC-9416-C751F72DA92F}" type="presParOf" srcId="{0081CA73-2CE2-4E31-AD22-3BB6A34A7680}" destId="{8DE15F13-5EF8-4AF6-8A45-CD7B02A79BC1}" srcOrd="6" destOrd="0" presId="urn:microsoft.com/office/officeart/2018/2/layout/IconVerticalSolidList"/>
    <dgm:cxn modelId="{B51D8D07-1544-4E05-985E-02058338B5E3}" type="presParOf" srcId="{8DE15F13-5EF8-4AF6-8A45-CD7B02A79BC1}" destId="{C8983EE9-08D7-42BC-B047-3AA67AA85D74}" srcOrd="0" destOrd="0" presId="urn:microsoft.com/office/officeart/2018/2/layout/IconVerticalSolidList"/>
    <dgm:cxn modelId="{3D552CD9-7571-42E9-A671-43110D5BB16D}" type="presParOf" srcId="{8DE15F13-5EF8-4AF6-8A45-CD7B02A79BC1}" destId="{C827DCAE-E99F-450F-BF33-29EB874DB658}" srcOrd="1" destOrd="0" presId="urn:microsoft.com/office/officeart/2018/2/layout/IconVerticalSolidList"/>
    <dgm:cxn modelId="{FEC9CDDD-BD1D-43D8-9CCE-92040AA8FEEF}" type="presParOf" srcId="{8DE15F13-5EF8-4AF6-8A45-CD7B02A79BC1}" destId="{F1B442A3-A387-425E-ABC6-470B133E9CD6}" srcOrd="2" destOrd="0" presId="urn:microsoft.com/office/officeart/2018/2/layout/IconVerticalSolidList"/>
    <dgm:cxn modelId="{D8ECF78E-D79F-47F6-BF6C-174709C9A7CA}" type="presParOf" srcId="{8DE15F13-5EF8-4AF6-8A45-CD7B02A79BC1}" destId="{106DB41A-3D20-45DD-9011-1A211D97D71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A65F61C-E664-4940-80F7-F447D3375753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4A1B2C77-6AE0-4BE0-A21F-1FFC9C424BC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3600" b="1" dirty="0"/>
            <a:t>Plano </a:t>
          </a:r>
          <a:r>
            <a:rPr lang="en-US" sz="3600" b="1" dirty="0" err="1"/>
            <a:t>Integrado</a:t>
          </a:r>
          <a:r>
            <a:rPr lang="en-US" sz="3600" b="1" dirty="0"/>
            <a:t> de </a:t>
          </a:r>
          <a:r>
            <a:rPr lang="en-US" sz="3600" b="1" dirty="0" err="1"/>
            <a:t>Recursos</a:t>
          </a:r>
          <a:r>
            <a:rPr lang="en-US" sz="3600" b="1" dirty="0"/>
            <a:t> </a:t>
          </a:r>
          <a:r>
            <a:rPr lang="en-US" sz="3600" b="1" dirty="0" err="1"/>
            <a:t>Hídricos</a:t>
          </a:r>
          <a:endParaRPr lang="en-US" sz="3600" b="1" dirty="0"/>
        </a:p>
      </dgm:t>
    </dgm:pt>
    <dgm:pt modelId="{79DF6E2A-7331-42E2-8E50-AB88E26FA659}" type="parTrans" cxnId="{ADC26580-31BD-4146-9C62-E8518AB9E15C}">
      <dgm:prSet/>
      <dgm:spPr/>
      <dgm:t>
        <a:bodyPr/>
        <a:lstStyle/>
        <a:p>
          <a:endParaRPr lang="en-US" sz="2800"/>
        </a:p>
      </dgm:t>
    </dgm:pt>
    <dgm:pt modelId="{7C0992FE-C31B-4EF3-84E9-5764D0944D86}" type="sibTrans" cxnId="{ADC26580-31BD-4146-9C62-E8518AB9E15C}">
      <dgm:prSet/>
      <dgm:spPr/>
      <dgm:t>
        <a:bodyPr/>
        <a:lstStyle/>
        <a:p>
          <a:pPr>
            <a:lnSpc>
              <a:spcPct val="100000"/>
            </a:lnSpc>
          </a:pPr>
          <a:endParaRPr lang="en-US" sz="2800"/>
        </a:p>
      </dgm:t>
    </dgm:pt>
    <dgm:pt modelId="{08EA5239-F9DB-4D05-9718-454F2FEB124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pt-BR" sz="3600" b="1" dirty="0"/>
            <a:t>Plano de Comunicação</a:t>
          </a:r>
          <a:endParaRPr lang="en-US" sz="3600" b="1" dirty="0"/>
        </a:p>
      </dgm:t>
    </dgm:pt>
    <dgm:pt modelId="{711DC8D7-A4B6-4986-86BE-2DE8E89D782F}" type="parTrans" cxnId="{0A6E2702-130A-4E53-8E96-6764D73EE704}">
      <dgm:prSet/>
      <dgm:spPr/>
      <dgm:t>
        <a:bodyPr/>
        <a:lstStyle/>
        <a:p>
          <a:endParaRPr lang="en-US" sz="2800"/>
        </a:p>
      </dgm:t>
    </dgm:pt>
    <dgm:pt modelId="{7CC2A233-5377-425B-A4FC-90E344E1A4B9}" type="sibTrans" cxnId="{0A6E2702-130A-4E53-8E96-6764D73EE704}">
      <dgm:prSet/>
      <dgm:spPr/>
      <dgm:t>
        <a:bodyPr/>
        <a:lstStyle/>
        <a:p>
          <a:pPr>
            <a:lnSpc>
              <a:spcPct val="100000"/>
            </a:lnSpc>
          </a:pPr>
          <a:endParaRPr lang="en-US" sz="2800"/>
        </a:p>
      </dgm:t>
    </dgm:pt>
    <dgm:pt modelId="{59108594-B151-496C-A255-14D7041435E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pt-BR" sz="3600" b="1" dirty="0"/>
            <a:t>Programa de Capacitação</a:t>
          </a:r>
          <a:endParaRPr lang="en-US" sz="3600" b="1" dirty="0"/>
        </a:p>
      </dgm:t>
    </dgm:pt>
    <dgm:pt modelId="{AD39CE24-C870-4728-A606-15E240A82361}" type="parTrans" cxnId="{9432C30C-8E28-44CC-851D-06C0283BC4D3}">
      <dgm:prSet/>
      <dgm:spPr/>
      <dgm:t>
        <a:bodyPr/>
        <a:lstStyle/>
        <a:p>
          <a:endParaRPr lang="en-US" sz="2800"/>
        </a:p>
      </dgm:t>
    </dgm:pt>
    <dgm:pt modelId="{555A5306-771B-4581-9E11-D43259DABE6A}" type="sibTrans" cxnId="{9432C30C-8E28-44CC-851D-06C0283BC4D3}">
      <dgm:prSet/>
      <dgm:spPr/>
      <dgm:t>
        <a:bodyPr/>
        <a:lstStyle/>
        <a:p>
          <a:pPr>
            <a:lnSpc>
              <a:spcPct val="100000"/>
            </a:lnSpc>
          </a:pPr>
          <a:endParaRPr lang="en-US" sz="2800"/>
        </a:p>
      </dgm:t>
    </dgm:pt>
    <dgm:pt modelId="{3EF504F4-C096-455A-AD12-73D346179F5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pt-BR" sz="3600" b="1" dirty="0"/>
            <a:t>Programa de Educação Ambiental</a:t>
          </a:r>
          <a:endParaRPr lang="en-US" sz="3600" b="1" dirty="0"/>
        </a:p>
      </dgm:t>
    </dgm:pt>
    <dgm:pt modelId="{E276AC3F-47A0-47D5-B4CF-C18C850EBE71}" type="sibTrans" cxnId="{9C12654B-9A49-45A3-A197-8D0F89A56156}">
      <dgm:prSet/>
      <dgm:spPr/>
      <dgm:t>
        <a:bodyPr/>
        <a:lstStyle/>
        <a:p>
          <a:endParaRPr lang="en-US" sz="2800"/>
        </a:p>
      </dgm:t>
    </dgm:pt>
    <dgm:pt modelId="{283A6639-AEF1-45AD-910B-27BC506422C1}" type="parTrans" cxnId="{9C12654B-9A49-45A3-A197-8D0F89A56156}">
      <dgm:prSet/>
      <dgm:spPr/>
      <dgm:t>
        <a:bodyPr/>
        <a:lstStyle/>
        <a:p>
          <a:endParaRPr lang="en-US" sz="2800"/>
        </a:p>
      </dgm:t>
    </dgm:pt>
    <dgm:pt modelId="{8F0B8D88-E195-4458-9872-38C16D0E2FA8}" type="pres">
      <dgm:prSet presAssocID="{6A65F61C-E664-4940-80F7-F447D3375753}" presName="root" presStyleCnt="0">
        <dgm:presLayoutVars>
          <dgm:dir/>
          <dgm:resizeHandles val="exact"/>
        </dgm:presLayoutVars>
      </dgm:prSet>
      <dgm:spPr/>
    </dgm:pt>
    <dgm:pt modelId="{15E9F633-C9EE-491F-85EC-94F67BF3A447}" type="pres">
      <dgm:prSet presAssocID="{6A65F61C-E664-4940-80F7-F447D3375753}" presName="container" presStyleCnt="0">
        <dgm:presLayoutVars>
          <dgm:dir/>
          <dgm:resizeHandles val="exact"/>
        </dgm:presLayoutVars>
      </dgm:prSet>
      <dgm:spPr/>
    </dgm:pt>
    <dgm:pt modelId="{80135C13-4145-4E93-92C1-D18D1B3EA016}" type="pres">
      <dgm:prSet presAssocID="{4A1B2C77-6AE0-4BE0-A21F-1FFC9C424BC3}" presName="compNode" presStyleCnt="0"/>
      <dgm:spPr/>
    </dgm:pt>
    <dgm:pt modelId="{EA56D583-6CAF-498B-A2FD-53E9B68B6998}" type="pres">
      <dgm:prSet presAssocID="{4A1B2C77-6AE0-4BE0-A21F-1FFC9C424BC3}" presName="iconBgRect" presStyleLbl="bgShp" presStyleIdx="0" presStyleCnt="4"/>
      <dgm:spPr/>
    </dgm:pt>
    <dgm:pt modelId="{885A8B1B-9D80-4C84-88FA-580011D76D33}" type="pres">
      <dgm:prSet presAssocID="{4A1B2C77-6AE0-4BE0-A21F-1FFC9C424BC3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upo"/>
        </a:ext>
      </dgm:extLst>
    </dgm:pt>
    <dgm:pt modelId="{6CA1A74E-0BFD-4AF6-9CF0-591548F05D17}" type="pres">
      <dgm:prSet presAssocID="{4A1B2C77-6AE0-4BE0-A21F-1FFC9C424BC3}" presName="spaceRect" presStyleCnt="0"/>
      <dgm:spPr/>
    </dgm:pt>
    <dgm:pt modelId="{B1F8B930-7658-4942-B6DF-9AA655AF1F38}" type="pres">
      <dgm:prSet presAssocID="{4A1B2C77-6AE0-4BE0-A21F-1FFC9C424BC3}" presName="textRect" presStyleLbl="revTx" presStyleIdx="0" presStyleCnt="4">
        <dgm:presLayoutVars>
          <dgm:chMax val="1"/>
          <dgm:chPref val="1"/>
        </dgm:presLayoutVars>
      </dgm:prSet>
      <dgm:spPr/>
    </dgm:pt>
    <dgm:pt modelId="{7EB990CA-8E44-47EC-89FB-4E28751D290C}" type="pres">
      <dgm:prSet presAssocID="{7C0992FE-C31B-4EF3-84E9-5764D0944D86}" presName="sibTrans" presStyleLbl="sibTrans2D1" presStyleIdx="0" presStyleCnt="0"/>
      <dgm:spPr/>
    </dgm:pt>
    <dgm:pt modelId="{20825D2A-3451-46C6-A72F-559A4685F570}" type="pres">
      <dgm:prSet presAssocID="{08EA5239-F9DB-4D05-9718-454F2FEB1240}" presName="compNode" presStyleCnt="0"/>
      <dgm:spPr/>
    </dgm:pt>
    <dgm:pt modelId="{93D0A505-9731-4814-B5C3-EADFCF74DFFB}" type="pres">
      <dgm:prSet presAssocID="{08EA5239-F9DB-4D05-9718-454F2FEB1240}" presName="iconBgRect" presStyleLbl="bgShp" presStyleIdx="1" presStyleCnt="4"/>
      <dgm:spPr/>
    </dgm:pt>
    <dgm:pt modelId="{142D05EE-019C-4435-BB99-C5235FFB0E00}" type="pres">
      <dgm:prSet presAssocID="{08EA5239-F9DB-4D05-9718-454F2FEB1240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B47188A4-5F80-4F69-880F-F53DA11540E6}" type="pres">
      <dgm:prSet presAssocID="{08EA5239-F9DB-4D05-9718-454F2FEB1240}" presName="spaceRect" presStyleCnt="0"/>
      <dgm:spPr/>
    </dgm:pt>
    <dgm:pt modelId="{CECD9849-450B-4633-A981-D2870CCED09D}" type="pres">
      <dgm:prSet presAssocID="{08EA5239-F9DB-4D05-9718-454F2FEB1240}" presName="textRect" presStyleLbl="revTx" presStyleIdx="1" presStyleCnt="4">
        <dgm:presLayoutVars>
          <dgm:chMax val="1"/>
          <dgm:chPref val="1"/>
        </dgm:presLayoutVars>
      </dgm:prSet>
      <dgm:spPr/>
    </dgm:pt>
    <dgm:pt modelId="{606479C1-129C-4191-ACCB-5DCD2B5958D8}" type="pres">
      <dgm:prSet presAssocID="{7CC2A233-5377-425B-A4FC-90E344E1A4B9}" presName="sibTrans" presStyleLbl="sibTrans2D1" presStyleIdx="0" presStyleCnt="0"/>
      <dgm:spPr/>
    </dgm:pt>
    <dgm:pt modelId="{9E7D06DE-9EC1-491B-8597-4FB665404F72}" type="pres">
      <dgm:prSet presAssocID="{59108594-B151-496C-A255-14D7041435E6}" presName="compNode" presStyleCnt="0"/>
      <dgm:spPr/>
    </dgm:pt>
    <dgm:pt modelId="{1B765B03-6093-419F-B547-45CB5AB78B72}" type="pres">
      <dgm:prSet presAssocID="{59108594-B151-496C-A255-14D7041435E6}" presName="iconBgRect" presStyleLbl="bgShp" presStyleIdx="2" presStyleCnt="4"/>
      <dgm:spPr/>
    </dgm:pt>
    <dgm:pt modelId="{BE5035D2-9675-49DE-A57D-14142858B5B2}" type="pres">
      <dgm:prSet presAssocID="{59108594-B151-496C-A255-14D7041435E6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perto de mão"/>
        </a:ext>
      </dgm:extLst>
    </dgm:pt>
    <dgm:pt modelId="{85ED5C47-E8E3-423E-9DAE-B4E3F0B9EC84}" type="pres">
      <dgm:prSet presAssocID="{59108594-B151-496C-A255-14D7041435E6}" presName="spaceRect" presStyleCnt="0"/>
      <dgm:spPr/>
    </dgm:pt>
    <dgm:pt modelId="{CA7E0392-9E6D-4825-A3FF-58B999BCC5E3}" type="pres">
      <dgm:prSet presAssocID="{59108594-B151-496C-A255-14D7041435E6}" presName="textRect" presStyleLbl="revTx" presStyleIdx="2" presStyleCnt="4">
        <dgm:presLayoutVars>
          <dgm:chMax val="1"/>
          <dgm:chPref val="1"/>
        </dgm:presLayoutVars>
      </dgm:prSet>
      <dgm:spPr/>
    </dgm:pt>
    <dgm:pt modelId="{07DA5023-4DB7-4D1E-99DB-95026AD2420C}" type="pres">
      <dgm:prSet presAssocID="{555A5306-771B-4581-9E11-D43259DABE6A}" presName="sibTrans" presStyleLbl="sibTrans2D1" presStyleIdx="0" presStyleCnt="0"/>
      <dgm:spPr/>
    </dgm:pt>
    <dgm:pt modelId="{2C83FD4A-6FC8-4256-B35A-E9CBB60FFAE4}" type="pres">
      <dgm:prSet presAssocID="{3EF504F4-C096-455A-AD12-73D346179F5E}" presName="compNode" presStyleCnt="0"/>
      <dgm:spPr/>
    </dgm:pt>
    <dgm:pt modelId="{E9E431CC-DACC-4AB4-84CF-D23CD2FF93EF}" type="pres">
      <dgm:prSet presAssocID="{3EF504F4-C096-455A-AD12-73D346179F5E}" presName="iconBgRect" presStyleLbl="bgShp" presStyleIdx="3" presStyleCnt="4"/>
      <dgm:spPr/>
    </dgm:pt>
    <dgm:pt modelId="{AEF773AB-154C-48C2-8D5E-87FD70F1F192}" type="pres">
      <dgm:prSet presAssocID="{3EF504F4-C096-455A-AD12-73D346179F5E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eciduous tree"/>
        </a:ext>
      </dgm:extLst>
    </dgm:pt>
    <dgm:pt modelId="{53EA8520-3E74-441F-B1D1-A4B170BEEA1B}" type="pres">
      <dgm:prSet presAssocID="{3EF504F4-C096-455A-AD12-73D346179F5E}" presName="spaceRect" presStyleCnt="0"/>
      <dgm:spPr/>
    </dgm:pt>
    <dgm:pt modelId="{836AE46D-3994-497F-960E-797A8AD0CAEE}" type="pres">
      <dgm:prSet presAssocID="{3EF504F4-C096-455A-AD12-73D346179F5E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0A6E2702-130A-4E53-8E96-6764D73EE704}" srcId="{6A65F61C-E664-4940-80F7-F447D3375753}" destId="{08EA5239-F9DB-4D05-9718-454F2FEB1240}" srcOrd="1" destOrd="0" parTransId="{711DC8D7-A4B6-4986-86BE-2DE8E89D782F}" sibTransId="{7CC2A233-5377-425B-A4FC-90E344E1A4B9}"/>
    <dgm:cxn modelId="{9432C30C-8E28-44CC-851D-06C0283BC4D3}" srcId="{6A65F61C-E664-4940-80F7-F447D3375753}" destId="{59108594-B151-496C-A255-14D7041435E6}" srcOrd="2" destOrd="0" parTransId="{AD39CE24-C870-4728-A606-15E240A82361}" sibTransId="{555A5306-771B-4581-9E11-D43259DABE6A}"/>
    <dgm:cxn modelId="{44474949-B24D-4EFA-A314-88D30C601A7C}" type="presOf" srcId="{4A1B2C77-6AE0-4BE0-A21F-1FFC9C424BC3}" destId="{B1F8B930-7658-4942-B6DF-9AA655AF1F38}" srcOrd="0" destOrd="0" presId="urn:microsoft.com/office/officeart/2018/2/layout/IconCircleList"/>
    <dgm:cxn modelId="{9C12654B-9A49-45A3-A197-8D0F89A56156}" srcId="{6A65F61C-E664-4940-80F7-F447D3375753}" destId="{3EF504F4-C096-455A-AD12-73D346179F5E}" srcOrd="3" destOrd="0" parTransId="{283A6639-AEF1-45AD-910B-27BC506422C1}" sibTransId="{E276AC3F-47A0-47D5-B4CF-C18C850EBE71}"/>
    <dgm:cxn modelId="{2E11FB6C-7A93-4A92-8E99-40F2BB15FB29}" type="presOf" srcId="{59108594-B151-496C-A255-14D7041435E6}" destId="{CA7E0392-9E6D-4825-A3FF-58B999BCC5E3}" srcOrd="0" destOrd="0" presId="urn:microsoft.com/office/officeart/2018/2/layout/IconCircleList"/>
    <dgm:cxn modelId="{ADC26580-31BD-4146-9C62-E8518AB9E15C}" srcId="{6A65F61C-E664-4940-80F7-F447D3375753}" destId="{4A1B2C77-6AE0-4BE0-A21F-1FFC9C424BC3}" srcOrd="0" destOrd="0" parTransId="{79DF6E2A-7331-42E2-8E50-AB88E26FA659}" sibTransId="{7C0992FE-C31B-4EF3-84E9-5764D0944D86}"/>
    <dgm:cxn modelId="{4DAA35C3-A3B5-40A0-8B77-15C50005869F}" type="presOf" srcId="{08EA5239-F9DB-4D05-9718-454F2FEB1240}" destId="{CECD9849-450B-4633-A981-D2870CCED09D}" srcOrd="0" destOrd="0" presId="urn:microsoft.com/office/officeart/2018/2/layout/IconCircleList"/>
    <dgm:cxn modelId="{C35E88CC-0BC3-4AFF-84BB-A08811648EF8}" type="presOf" srcId="{7C0992FE-C31B-4EF3-84E9-5764D0944D86}" destId="{7EB990CA-8E44-47EC-89FB-4E28751D290C}" srcOrd="0" destOrd="0" presId="urn:microsoft.com/office/officeart/2018/2/layout/IconCircleList"/>
    <dgm:cxn modelId="{08D4F3D3-A53E-498F-B6B5-FE48E9D4D2D9}" type="presOf" srcId="{3EF504F4-C096-455A-AD12-73D346179F5E}" destId="{836AE46D-3994-497F-960E-797A8AD0CAEE}" srcOrd="0" destOrd="0" presId="urn:microsoft.com/office/officeart/2018/2/layout/IconCircleList"/>
    <dgm:cxn modelId="{77FF46DA-8B9C-4826-8F45-7DD2030B569C}" type="presOf" srcId="{7CC2A233-5377-425B-A4FC-90E344E1A4B9}" destId="{606479C1-129C-4191-ACCB-5DCD2B5958D8}" srcOrd="0" destOrd="0" presId="urn:microsoft.com/office/officeart/2018/2/layout/IconCircleList"/>
    <dgm:cxn modelId="{D88C21EE-B42E-4033-A20C-D783913EE619}" type="presOf" srcId="{555A5306-771B-4581-9E11-D43259DABE6A}" destId="{07DA5023-4DB7-4D1E-99DB-95026AD2420C}" srcOrd="0" destOrd="0" presId="urn:microsoft.com/office/officeart/2018/2/layout/IconCircleList"/>
    <dgm:cxn modelId="{08E3B5F4-5300-437A-98D4-9E64A4ED9816}" type="presOf" srcId="{6A65F61C-E664-4940-80F7-F447D3375753}" destId="{8F0B8D88-E195-4458-9872-38C16D0E2FA8}" srcOrd="0" destOrd="0" presId="urn:microsoft.com/office/officeart/2018/2/layout/IconCircleList"/>
    <dgm:cxn modelId="{BC570389-B890-4D86-A1ED-2A6E7AA022BE}" type="presParOf" srcId="{8F0B8D88-E195-4458-9872-38C16D0E2FA8}" destId="{15E9F633-C9EE-491F-85EC-94F67BF3A447}" srcOrd="0" destOrd="0" presId="urn:microsoft.com/office/officeart/2018/2/layout/IconCircleList"/>
    <dgm:cxn modelId="{044F130E-D388-4A9D-AE5A-E8999D29E076}" type="presParOf" srcId="{15E9F633-C9EE-491F-85EC-94F67BF3A447}" destId="{80135C13-4145-4E93-92C1-D18D1B3EA016}" srcOrd="0" destOrd="0" presId="urn:microsoft.com/office/officeart/2018/2/layout/IconCircleList"/>
    <dgm:cxn modelId="{34B5F29C-8DC5-43CB-AEAA-19A41F74EB40}" type="presParOf" srcId="{80135C13-4145-4E93-92C1-D18D1B3EA016}" destId="{EA56D583-6CAF-498B-A2FD-53E9B68B6998}" srcOrd="0" destOrd="0" presId="urn:microsoft.com/office/officeart/2018/2/layout/IconCircleList"/>
    <dgm:cxn modelId="{F04E8A7C-A821-4F20-A826-EF8C61D4685B}" type="presParOf" srcId="{80135C13-4145-4E93-92C1-D18D1B3EA016}" destId="{885A8B1B-9D80-4C84-88FA-580011D76D33}" srcOrd="1" destOrd="0" presId="urn:microsoft.com/office/officeart/2018/2/layout/IconCircleList"/>
    <dgm:cxn modelId="{9694A4B5-252B-429E-8B82-BED7F39CB38F}" type="presParOf" srcId="{80135C13-4145-4E93-92C1-D18D1B3EA016}" destId="{6CA1A74E-0BFD-4AF6-9CF0-591548F05D17}" srcOrd="2" destOrd="0" presId="urn:microsoft.com/office/officeart/2018/2/layout/IconCircleList"/>
    <dgm:cxn modelId="{225252A6-EAD9-4A66-9B9A-65256CD37987}" type="presParOf" srcId="{80135C13-4145-4E93-92C1-D18D1B3EA016}" destId="{B1F8B930-7658-4942-B6DF-9AA655AF1F38}" srcOrd="3" destOrd="0" presId="urn:microsoft.com/office/officeart/2018/2/layout/IconCircleList"/>
    <dgm:cxn modelId="{AD67F265-AEE7-4378-A3FB-E412D8F6E3CE}" type="presParOf" srcId="{15E9F633-C9EE-491F-85EC-94F67BF3A447}" destId="{7EB990CA-8E44-47EC-89FB-4E28751D290C}" srcOrd="1" destOrd="0" presId="urn:microsoft.com/office/officeart/2018/2/layout/IconCircleList"/>
    <dgm:cxn modelId="{DFEC065D-B2FB-4C8B-B48F-09B88F5E9D20}" type="presParOf" srcId="{15E9F633-C9EE-491F-85EC-94F67BF3A447}" destId="{20825D2A-3451-46C6-A72F-559A4685F570}" srcOrd="2" destOrd="0" presId="urn:microsoft.com/office/officeart/2018/2/layout/IconCircleList"/>
    <dgm:cxn modelId="{BF2235BA-7C49-4FA9-8BE5-48E3FA70DBA8}" type="presParOf" srcId="{20825D2A-3451-46C6-A72F-559A4685F570}" destId="{93D0A505-9731-4814-B5C3-EADFCF74DFFB}" srcOrd="0" destOrd="0" presId="urn:microsoft.com/office/officeart/2018/2/layout/IconCircleList"/>
    <dgm:cxn modelId="{F6FA0814-6990-4F68-B0EC-37CF3436C93F}" type="presParOf" srcId="{20825D2A-3451-46C6-A72F-559A4685F570}" destId="{142D05EE-019C-4435-BB99-C5235FFB0E00}" srcOrd="1" destOrd="0" presId="urn:microsoft.com/office/officeart/2018/2/layout/IconCircleList"/>
    <dgm:cxn modelId="{0C7E657A-C5FB-4C3D-A21E-6A2FC7FA188B}" type="presParOf" srcId="{20825D2A-3451-46C6-A72F-559A4685F570}" destId="{B47188A4-5F80-4F69-880F-F53DA11540E6}" srcOrd="2" destOrd="0" presId="urn:microsoft.com/office/officeart/2018/2/layout/IconCircleList"/>
    <dgm:cxn modelId="{9A28EE0E-7B94-42CB-B4DC-26E7AB79901D}" type="presParOf" srcId="{20825D2A-3451-46C6-A72F-559A4685F570}" destId="{CECD9849-450B-4633-A981-D2870CCED09D}" srcOrd="3" destOrd="0" presId="urn:microsoft.com/office/officeart/2018/2/layout/IconCircleList"/>
    <dgm:cxn modelId="{1D55BE6F-9F7A-4145-9357-8A4F730D39D3}" type="presParOf" srcId="{15E9F633-C9EE-491F-85EC-94F67BF3A447}" destId="{606479C1-129C-4191-ACCB-5DCD2B5958D8}" srcOrd="3" destOrd="0" presId="urn:microsoft.com/office/officeart/2018/2/layout/IconCircleList"/>
    <dgm:cxn modelId="{F0964E2E-01D9-40A2-9995-0C9B26786769}" type="presParOf" srcId="{15E9F633-C9EE-491F-85EC-94F67BF3A447}" destId="{9E7D06DE-9EC1-491B-8597-4FB665404F72}" srcOrd="4" destOrd="0" presId="urn:microsoft.com/office/officeart/2018/2/layout/IconCircleList"/>
    <dgm:cxn modelId="{61DF4D3A-1DA9-4273-9D1F-0D479E96D2ED}" type="presParOf" srcId="{9E7D06DE-9EC1-491B-8597-4FB665404F72}" destId="{1B765B03-6093-419F-B547-45CB5AB78B72}" srcOrd="0" destOrd="0" presId="urn:microsoft.com/office/officeart/2018/2/layout/IconCircleList"/>
    <dgm:cxn modelId="{C6731E68-7B8E-499A-A664-EBEFC98E707F}" type="presParOf" srcId="{9E7D06DE-9EC1-491B-8597-4FB665404F72}" destId="{BE5035D2-9675-49DE-A57D-14142858B5B2}" srcOrd="1" destOrd="0" presId="urn:microsoft.com/office/officeart/2018/2/layout/IconCircleList"/>
    <dgm:cxn modelId="{EF8D9DEE-7D55-43FA-9563-F58CEC9282A1}" type="presParOf" srcId="{9E7D06DE-9EC1-491B-8597-4FB665404F72}" destId="{85ED5C47-E8E3-423E-9DAE-B4E3F0B9EC84}" srcOrd="2" destOrd="0" presId="urn:microsoft.com/office/officeart/2018/2/layout/IconCircleList"/>
    <dgm:cxn modelId="{B96573AA-062A-443E-AA4E-382058DAC989}" type="presParOf" srcId="{9E7D06DE-9EC1-491B-8597-4FB665404F72}" destId="{CA7E0392-9E6D-4825-A3FF-58B999BCC5E3}" srcOrd="3" destOrd="0" presId="urn:microsoft.com/office/officeart/2018/2/layout/IconCircleList"/>
    <dgm:cxn modelId="{04BE552C-9944-433C-8D23-2AAD313D9B34}" type="presParOf" srcId="{15E9F633-C9EE-491F-85EC-94F67BF3A447}" destId="{07DA5023-4DB7-4D1E-99DB-95026AD2420C}" srcOrd="5" destOrd="0" presId="urn:microsoft.com/office/officeart/2018/2/layout/IconCircleList"/>
    <dgm:cxn modelId="{F014F94E-D8F1-4BBE-9CFF-659E28D9DF6E}" type="presParOf" srcId="{15E9F633-C9EE-491F-85EC-94F67BF3A447}" destId="{2C83FD4A-6FC8-4256-B35A-E9CBB60FFAE4}" srcOrd="6" destOrd="0" presId="urn:microsoft.com/office/officeart/2018/2/layout/IconCircleList"/>
    <dgm:cxn modelId="{655B4855-420E-42BB-AF77-C38B624508B3}" type="presParOf" srcId="{2C83FD4A-6FC8-4256-B35A-E9CBB60FFAE4}" destId="{E9E431CC-DACC-4AB4-84CF-D23CD2FF93EF}" srcOrd="0" destOrd="0" presId="urn:microsoft.com/office/officeart/2018/2/layout/IconCircleList"/>
    <dgm:cxn modelId="{EEAEEF5E-EA8B-4AC4-8196-0485AC7A3B44}" type="presParOf" srcId="{2C83FD4A-6FC8-4256-B35A-E9CBB60FFAE4}" destId="{AEF773AB-154C-48C2-8D5E-87FD70F1F192}" srcOrd="1" destOrd="0" presId="urn:microsoft.com/office/officeart/2018/2/layout/IconCircleList"/>
    <dgm:cxn modelId="{2E8DC644-B4CD-427F-A245-EACE7786CEBE}" type="presParOf" srcId="{2C83FD4A-6FC8-4256-B35A-E9CBB60FFAE4}" destId="{53EA8520-3E74-441F-B1D1-A4B170BEEA1B}" srcOrd="2" destOrd="0" presId="urn:microsoft.com/office/officeart/2018/2/layout/IconCircleList"/>
    <dgm:cxn modelId="{6A734FFA-A75D-4451-8CA6-753749232E4B}" type="presParOf" srcId="{2C83FD4A-6FC8-4256-B35A-E9CBB60FFAE4}" destId="{836AE46D-3994-497F-960E-797A8AD0CAEE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BC4F697-C8BE-4520-AA92-DB02E437EFB6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92F80A3-7A26-441E-80ED-E3676C365F3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pt-BR" sz="2000" b="1" dirty="0">
              <a:solidFill>
                <a:schemeClr val="tx1"/>
              </a:solidFill>
            </a:rPr>
            <a:t>Instrumento de planejamento e de gestão fortemente pactuado e coordenado pelo Comitê;</a:t>
          </a:r>
          <a:endParaRPr lang="en-US" sz="2000" b="1" dirty="0">
            <a:solidFill>
              <a:schemeClr val="tx1"/>
            </a:solidFill>
          </a:endParaRPr>
        </a:p>
      </dgm:t>
    </dgm:pt>
    <dgm:pt modelId="{71831D4D-C37C-4FC3-B41E-CA385BE07764}" type="parTrans" cxnId="{9EF92BC8-7C2E-4318-89BC-5CDD7013F624}">
      <dgm:prSet/>
      <dgm:spPr/>
      <dgm:t>
        <a:bodyPr/>
        <a:lstStyle/>
        <a:p>
          <a:endParaRPr lang="en-US" sz="2000" b="1">
            <a:solidFill>
              <a:schemeClr val="tx1"/>
            </a:solidFill>
          </a:endParaRPr>
        </a:p>
      </dgm:t>
    </dgm:pt>
    <dgm:pt modelId="{740A6111-FD61-4F89-9047-0A66778B0510}" type="sibTrans" cxnId="{9EF92BC8-7C2E-4318-89BC-5CDD7013F624}">
      <dgm:prSet/>
      <dgm:spPr/>
      <dgm:t>
        <a:bodyPr/>
        <a:lstStyle/>
        <a:p>
          <a:endParaRPr lang="en-US" sz="2000" b="1">
            <a:solidFill>
              <a:schemeClr val="tx1"/>
            </a:solidFill>
          </a:endParaRPr>
        </a:p>
      </dgm:t>
    </dgm:pt>
    <dgm:pt modelId="{49844502-DACF-4CC6-9B9F-DD1EEA006A8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pt-BR" sz="2000" b="1" dirty="0">
              <a:solidFill>
                <a:schemeClr val="tx1"/>
              </a:solidFill>
            </a:rPr>
            <a:t>A base para elaboração foi a mobilização e a integração dos Comitês de Bacias;</a:t>
          </a:r>
          <a:endParaRPr lang="en-US" sz="2000" b="1" dirty="0">
            <a:solidFill>
              <a:schemeClr val="tx1"/>
            </a:solidFill>
          </a:endParaRPr>
        </a:p>
      </dgm:t>
    </dgm:pt>
    <dgm:pt modelId="{B5F09485-3D0D-4599-A872-55853F88A9E4}" type="parTrans" cxnId="{A6913728-722F-4CB6-8B80-44DB2E861FC9}">
      <dgm:prSet/>
      <dgm:spPr/>
      <dgm:t>
        <a:bodyPr/>
        <a:lstStyle/>
        <a:p>
          <a:endParaRPr lang="en-US" sz="2000" b="1">
            <a:solidFill>
              <a:schemeClr val="tx1"/>
            </a:solidFill>
          </a:endParaRPr>
        </a:p>
      </dgm:t>
    </dgm:pt>
    <dgm:pt modelId="{BF5447E9-BD07-4FE4-99C8-A5E142041F63}" type="sibTrans" cxnId="{A6913728-722F-4CB6-8B80-44DB2E861FC9}">
      <dgm:prSet/>
      <dgm:spPr/>
      <dgm:t>
        <a:bodyPr/>
        <a:lstStyle/>
        <a:p>
          <a:endParaRPr lang="en-US" sz="2000" b="1">
            <a:solidFill>
              <a:schemeClr val="tx1"/>
            </a:solidFill>
          </a:endParaRPr>
        </a:p>
      </dgm:t>
    </dgm:pt>
    <dgm:pt modelId="{CA045935-B3A0-492B-A9DA-6BC4DCB6B35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pt-BR" sz="2000" b="1">
              <a:solidFill>
                <a:schemeClr val="tx1"/>
              </a:solidFill>
            </a:rPr>
            <a:t>Está permitindo a gestão efetiva dos recursos hídricos da bacia, ou seja a revitalização da Bacia;</a:t>
          </a:r>
          <a:endParaRPr lang="en-US" sz="2000" b="1">
            <a:solidFill>
              <a:schemeClr val="tx1"/>
            </a:solidFill>
          </a:endParaRPr>
        </a:p>
      </dgm:t>
    </dgm:pt>
    <dgm:pt modelId="{0A67CD03-F3E5-4BB1-8D12-7A1EB301EE0D}" type="parTrans" cxnId="{BE3C545A-5AF6-430C-A9D2-D28988057F7F}">
      <dgm:prSet/>
      <dgm:spPr/>
      <dgm:t>
        <a:bodyPr/>
        <a:lstStyle/>
        <a:p>
          <a:endParaRPr lang="en-US" sz="2000" b="1">
            <a:solidFill>
              <a:schemeClr val="tx1"/>
            </a:solidFill>
          </a:endParaRPr>
        </a:p>
      </dgm:t>
    </dgm:pt>
    <dgm:pt modelId="{3E4A2FDA-13A5-400D-B1BA-4A6C203780DA}" type="sibTrans" cxnId="{BE3C545A-5AF6-430C-A9D2-D28988057F7F}">
      <dgm:prSet/>
      <dgm:spPr/>
      <dgm:t>
        <a:bodyPr/>
        <a:lstStyle/>
        <a:p>
          <a:endParaRPr lang="en-US" sz="2000" b="1">
            <a:solidFill>
              <a:schemeClr val="tx1"/>
            </a:solidFill>
          </a:endParaRPr>
        </a:p>
      </dgm:t>
    </dgm:pt>
    <dgm:pt modelId="{42A772A7-583E-47EF-890C-4601B9750DA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pt-BR" sz="2000" b="1" dirty="0">
              <a:solidFill>
                <a:schemeClr val="tx1"/>
              </a:solidFill>
            </a:rPr>
            <a:t>Aprovado em 2016 e revisado em 2021.</a:t>
          </a:r>
          <a:endParaRPr lang="en-US" sz="2000" b="1" dirty="0">
            <a:solidFill>
              <a:schemeClr val="tx1"/>
            </a:solidFill>
          </a:endParaRPr>
        </a:p>
      </dgm:t>
    </dgm:pt>
    <dgm:pt modelId="{CDFE8BBD-924B-423E-B050-69A7936CBD09}" type="parTrans" cxnId="{849E9016-B43F-439A-A468-42E0E11148DC}">
      <dgm:prSet/>
      <dgm:spPr/>
      <dgm:t>
        <a:bodyPr/>
        <a:lstStyle/>
        <a:p>
          <a:endParaRPr lang="en-US" sz="2000" b="1">
            <a:solidFill>
              <a:schemeClr val="tx1"/>
            </a:solidFill>
          </a:endParaRPr>
        </a:p>
      </dgm:t>
    </dgm:pt>
    <dgm:pt modelId="{D621DBD8-B2AE-4F40-B23A-EFF22C786ADC}" type="sibTrans" cxnId="{849E9016-B43F-439A-A468-42E0E11148DC}">
      <dgm:prSet/>
      <dgm:spPr/>
      <dgm:t>
        <a:bodyPr/>
        <a:lstStyle/>
        <a:p>
          <a:endParaRPr lang="en-US" sz="2000" b="1">
            <a:solidFill>
              <a:schemeClr val="tx1"/>
            </a:solidFill>
          </a:endParaRPr>
        </a:p>
      </dgm:t>
    </dgm:pt>
    <dgm:pt modelId="{6D3BEA3F-0F44-44F1-920B-591A4919AD92}" type="pres">
      <dgm:prSet presAssocID="{3BC4F697-C8BE-4520-AA92-DB02E437EFB6}" presName="root" presStyleCnt="0">
        <dgm:presLayoutVars>
          <dgm:dir/>
          <dgm:resizeHandles val="exact"/>
        </dgm:presLayoutVars>
      </dgm:prSet>
      <dgm:spPr/>
    </dgm:pt>
    <dgm:pt modelId="{2E610890-C7EF-4DDA-84DD-7022DAD3D8BE}" type="pres">
      <dgm:prSet presAssocID="{992F80A3-7A26-441E-80ED-E3676C365F37}" presName="compNode" presStyleCnt="0"/>
      <dgm:spPr/>
    </dgm:pt>
    <dgm:pt modelId="{D980739C-B8B8-4907-ABF1-A03D724F7B68}" type="pres">
      <dgm:prSet presAssocID="{992F80A3-7A26-441E-80ED-E3676C365F37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ranching Diagram"/>
        </a:ext>
      </dgm:extLst>
    </dgm:pt>
    <dgm:pt modelId="{A8D76C93-7A75-4BCC-9E89-F2F8A6631CC5}" type="pres">
      <dgm:prSet presAssocID="{992F80A3-7A26-441E-80ED-E3676C365F37}" presName="spaceRect" presStyleCnt="0"/>
      <dgm:spPr/>
    </dgm:pt>
    <dgm:pt modelId="{DE9C06F0-487A-4373-B656-3BE030C6C56B}" type="pres">
      <dgm:prSet presAssocID="{992F80A3-7A26-441E-80ED-E3676C365F37}" presName="textRect" presStyleLbl="revTx" presStyleIdx="0" presStyleCnt="4">
        <dgm:presLayoutVars>
          <dgm:chMax val="1"/>
          <dgm:chPref val="1"/>
        </dgm:presLayoutVars>
      </dgm:prSet>
      <dgm:spPr/>
    </dgm:pt>
    <dgm:pt modelId="{F87FE5EF-9846-481E-8C0F-8E4135121698}" type="pres">
      <dgm:prSet presAssocID="{740A6111-FD61-4F89-9047-0A66778B0510}" presName="sibTrans" presStyleCnt="0"/>
      <dgm:spPr/>
    </dgm:pt>
    <dgm:pt modelId="{DB587F93-4A6D-4816-8962-5F5639EEC48E}" type="pres">
      <dgm:prSet presAssocID="{49844502-DACF-4CC6-9B9F-DD1EEA006A82}" presName="compNode" presStyleCnt="0"/>
      <dgm:spPr/>
    </dgm:pt>
    <dgm:pt modelId="{352D10C5-E107-40E3-B8D0-EABCBF264CBF}" type="pres">
      <dgm:prSet presAssocID="{49844502-DACF-4CC6-9B9F-DD1EEA006A82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resentation with Checklist"/>
        </a:ext>
      </dgm:extLst>
    </dgm:pt>
    <dgm:pt modelId="{65EC68C4-856C-4EB1-9462-3B3F63124EB1}" type="pres">
      <dgm:prSet presAssocID="{49844502-DACF-4CC6-9B9F-DD1EEA006A82}" presName="spaceRect" presStyleCnt="0"/>
      <dgm:spPr/>
    </dgm:pt>
    <dgm:pt modelId="{5F50859F-76B5-47A0-BFD7-0B3B126A53FC}" type="pres">
      <dgm:prSet presAssocID="{49844502-DACF-4CC6-9B9F-DD1EEA006A82}" presName="textRect" presStyleLbl="revTx" presStyleIdx="1" presStyleCnt="4">
        <dgm:presLayoutVars>
          <dgm:chMax val="1"/>
          <dgm:chPref val="1"/>
        </dgm:presLayoutVars>
      </dgm:prSet>
      <dgm:spPr/>
    </dgm:pt>
    <dgm:pt modelId="{5760AECE-96E6-49C2-99EC-A1A4258625D5}" type="pres">
      <dgm:prSet presAssocID="{BF5447E9-BD07-4FE4-99C8-A5E142041F63}" presName="sibTrans" presStyleCnt="0"/>
      <dgm:spPr/>
    </dgm:pt>
    <dgm:pt modelId="{B2A7EB5A-1597-4735-BAA8-4D5712618F92}" type="pres">
      <dgm:prSet presAssocID="{CA045935-B3A0-492B-A9DA-6BC4DCB6B35C}" presName="compNode" presStyleCnt="0"/>
      <dgm:spPr/>
    </dgm:pt>
    <dgm:pt modelId="{B99CB7FE-AF7D-49DA-9852-6CCF3DF5900B}" type="pres">
      <dgm:prSet presAssocID="{CA045935-B3A0-492B-A9DA-6BC4DCB6B35C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rca de seleção"/>
        </a:ext>
      </dgm:extLst>
    </dgm:pt>
    <dgm:pt modelId="{6D6F0B4B-54C4-41CB-A617-FE7D6B6611E5}" type="pres">
      <dgm:prSet presAssocID="{CA045935-B3A0-492B-A9DA-6BC4DCB6B35C}" presName="spaceRect" presStyleCnt="0"/>
      <dgm:spPr/>
    </dgm:pt>
    <dgm:pt modelId="{B92516B5-591B-49D7-ACBE-5B65966BB9E6}" type="pres">
      <dgm:prSet presAssocID="{CA045935-B3A0-492B-A9DA-6BC4DCB6B35C}" presName="textRect" presStyleLbl="revTx" presStyleIdx="2" presStyleCnt="4">
        <dgm:presLayoutVars>
          <dgm:chMax val="1"/>
          <dgm:chPref val="1"/>
        </dgm:presLayoutVars>
      </dgm:prSet>
      <dgm:spPr/>
    </dgm:pt>
    <dgm:pt modelId="{30175AA6-A98D-42DC-B818-9581D7144DEA}" type="pres">
      <dgm:prSet presAssocID="{3E4A2FDA-13A5-400D-B1BA-4A6C203780DA}" presName="sibTrans" presStyleCnt="0"/>
      <dgm:spPr/>
    </dgm:pt>
    <dgm:pt modelId="{858D3123-3028-4D80-AF1E-7965DAFE8689}" type="pres">
      <dgm:prSet presAssocID="{42A772A7-583E-47EF-890C-4601B9750DA6}" presName="compNode" presStyleCnt="0"/>
      <dgm:spPr/>
    </dgm:pt>
    <dgm:pt modelId="{309A3AE7-6B3B-4B53-85FD-EBE8A599E7DA}" type="pres">
      <dgm:prSet presAssocID="{42A772A7-583E-47EF-890C-4601B9750DA6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ocumento"/>
        </a:ext>
      </dgm:extLst>
    </dgm:pt>
    <dgm:pt modelId="{6F5116F4-BD4A-4D8A-8D6A-3EE6EA83C25D}" type="pres">
      <dgm:prSet presAssocID="{42A772A7-583E-47EF-890C-4601B9750DA6}" presName="spaceRect" presStyleCnt="0"/>
      <dgm:spPr/>
    </dgm:pt>
    <dgm:pt modelId="{F4697826-6342-4BD8-B079-59EF5D3AD765}" type="pres">
      <dgm:prSet presAssocID="{42A772A7-583E-47EF-890C-4601B9750DA6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849E9016-B43F-439A-A468-42E0E11148DC}" srcId="{3BC4F697-C8BE-4520-AA92-DB02E437EFB6}" destId="{42A772A7-583E-47EF-890C-4601B9750DA6}" srcOrd="3" destOrd="0" parTransId="{CDFE8BBD-924B-423E-B050-69A7936CBD09}" sibTransId="{D621DBD8-B2AE-4F40-B23A-EFF22C786ADC}"/>
    <dgm:cxn modelId="{A6913728-722F-4CB6-8B80-44DB2E861FC9}" srcId="{3BC4F697-C8BE-4520-AA92-DB02E437EFB6}" destId="{49844502-DACF-4CC6-9B9F-DD1EEA006A82}" srcOrd="1" destOrd="0" parTransId="{B5F09485-3D0D-4599-A872-55853F88A9E4}" sibTransId="{BF5447E9-BD07-4FE4-99C8-A5E142041F63}"/>
    <dgm:cxn modelId="{DF1D2B67-44A7-4B87-87BC-846CE1BC396A}" type="presOf" srcId="{CA045935-B3A0-492B-A9DA-6BC4DCB6B35C}" destId="{B92516B5-591B-49D7-ACBE-5B65966BB9E6}" srcOrd="0" destOrd="0" presId="urn:microsoft.com/office/officeart/2018/2/layout/IconLabelList"/>
    <dgm:cxn modelId="{BCA56E78-6002-4B8D-B71D-7FB08F0BEF16}" type="presOf" srcId="{992F80A3-7A26-441E-80ED-E3676C365F37}" destId="{DE9C06F0-487A-4373-B656-3BE030C6C56B}" srcOrd="0" destOrd="0" presId="urn:microsoft.com/office/officeart/2018/2/layout/IconLabelList"/>
    <dgm:cxn modelId="{BE3C545A-5AF6-430C-A9D2-D28988057F7F}" srcId="{3BC4F697-C8BE-4520-AA92-DB02E437EFB6}" destId="{CA045935-B3A0-492B-A9DA-6BC4DCB6B35C}" srcOrd="2" destOrd="0" parTransId="{0A67CD03-F3E5-4BB1-8D12-7A1EB301EE0D}" sibTransId="{3E4A2FDA-13A5-400D-B1BA-4A6C203780DA}"/>
    <dgm:cxn modelId="{ABF84A84-9302-4AB5-A376-5FE09631B73B}" type="presOf" srcId="{49844502-DACF-4CC6-9B9F-DD1EEA006A82}" destId="{5F50859F-76B5-47A0-BFD7-0B3B126A53FC}" srcOrd="0" destOrd="0" presId="urn:microsoft.com/office/officeart/2018/2/layout/IconLabelList"/>
    <dgm:cxn modelId="{7CC3328E-A9FF-4989-917D-67BD50A8588C}" type="presOf" srcId="{42A772A7-583E-47EF-890C-4601B9750DA6}" destId="{F4697826-6342-4BD8-B079-59EF5D3AD765}" srcOrd="0" destOrd="0" presId="urn:microsoft.com/office/officeart/2018/2/layout/IconLabelList"/>
    <dgm:cxn modelId="{9EF92BC8-7C2E-4318-89BC-5CDD7013F624}" srcId="{3BC4F697-C8BE-4520-AA92-DB02E437EFB6}" destId="{992F80A3-7A26-441E-80ED-E3676C365F37}" srcOrd="0" destOrd="0" parTransId="{71831D4D-C37C-4FC3-B41E-CA385BE07764}" sibTransId="{740A6111-FD61-4F89-9047-0A66778B0510}"/>
    <dgm:cxn modelId="{D7AD8AE9-C724-4DE9-8D52-61BDF4DF7250}" type="presOf" srcId="{3BC4F697-C8BE-4520-AA92-DB02E437EFB6}" destId="{6D3BEA3F-0F44-44F1-920B-591A4919AD92}" srcOrd="0" destOrd="0" presId="urn:microsoft.com/office/officeart/2018/2/layout/IconLabelList"/>
    <dgm:cxn modelId="{3BDFE30C-4902-4DCA-B7DE-FC599787FF04}" type="presParOf" srcId="{6D3BEA3F-0F44-44F1-920B-591A4919AD92}" destId="{2E610890-C7EF-4DDA-84DD-7022DAD3D8BE}" srcOrd="0" destOrd="0" presId="urn:microsoft.com/office/officeart/2018/2/layout/IconLabelList"/>
    <dgm:cxn modelId="{5F4258C8-D50B-4D8D-8493-4F491813C94D}" type="presParOf" srcId="{2E610890-C7EF-4DDA-84DD-7022DAD3D8BE}" destId="{D980739C-B8B8-4907-ABF1-A03D724F7B68}" srcOrd="0" destOrd="0" presId="urn:microsoft.com/office/officeart/2018/2/layout/IconLabelList"/>
    <dgm:cxn modelId="{A82FAEA1-87A8-4D79-B017-E68CA3D4B4A7}" type="presParOf" srcId="{2E610890-C7EF-4DDA-84DD-7022DAD3D8BE}" destId="{A8D76C93-7A75-4BCC-9E89-F2F8A6631CC5}" srcOrd="1" destOrd="0" presId="urn:microsoft.com/office/officeart/2018/2/layout/IconLabelList"/>
    <dgm:cxn modelId="{18A58338-3DD0-4121-9387-F7ED3FFFC1B5}" type="presParOf" srcId="{2E610890-C7EF-4DDA-84DD-7022DAD3D8BE}" destId="{DE9C06F0-487A-4373-B656-3BE030C6C56B}" srcOrd="2" destOrd="0" presId="urn:microsoft.com/office/officeart/2018/2/layout/IconLabelList"/>
    <dgm:cxn modelId="{C7F4C87F-2451-437B-89DA-599FC1F2A18B}" type="presParOf" srcId="{6D3BEA3F-0F44-44F1-920B-591A4919AD92}" destId="{F87FE5EF-9846-481E-8C0F-8E4135121698}" srcOrd="1" destOrd="0" presId="urn:microsoft.com/office/officeart/2018/2/layout/IconLabelList"/>
    <dgm:cxn modelId="{5AF6F8F9-0237-4064-B08F-CD530DAA9BCE}" type="presParOf" srcId="{6D3BEA3F-0F44-44F1-920B-591A4919AD92}" destId="{DB587F93-4A6D-4816-8962-5F5639EEC48E}" srcOrd="2" destOrd="0" presId="urn:microsoft.com/office/officeart/2018/2/layout/IconLabelList"/>
    <dgm:cxn modelId="{C552D5D4-49B6-4B14-9232-21AA6F66686F}" type="presParOf" srcId="{DB587F93-4A6D-4816-8962-5F5639EEC48E}" destId="{352D10C5-E107-40E3-B8D0-EABCBF264CBF}" srcOrd="0" destOrd="0" presId="urn:microsoft.com/office/officeart/2018/2/layout/IconLabelList"/>
    <dgm:cxn modelId="{232A14E4-00BC-4D9C-9708-54DDD6EE082A}" type="presParOf" srcId="{DB587F93-4A6D-4816-8962-5F5639EEC48E}" destId="{65EC68C4-856C-4EB1-9462-3B3F63124EB1}" srcOrd="1" destOrd="0" presId="urn:microsoft.com/office/officeart/2018/2/layout/IconLabelList"/>
    <dgm:cxn modelId="{1196BC1A-60F2-4F95-B3B8-988C3FF31280}" type="presParOf" srcId="{DB587F93-4A6D-4816-8962-5F5639EEC48E}" destId="{5F50859F-76B5-47A0-BFD7-0B3B126A53FC}" srcOrd="2" destOrd="0" presId="urn:microsoft.com/office/officeart/2018/2/layout/IconLabelList"/>
    <dgm:cxn modelId="{63D613EF-B7D2-449D-A36E-550474627DBF}" type="presParOf" srcId="{6D3BEA3F-0F44-44F1-920B-591A4919AD92}" destId="{5760AECE-96E6-49C2-99EC-A1A4258625D5}" srcOrd="3" destOrd="0" presId="urn:microsoft.com/office/officeart/2018/2/layout/IconLabelList"/>
    <dgm:cxn modelId="{06D93C46-BA86-4D9E-814E-22C0D4EADC07}" type="presParOf" srcId="{6D3BEA3F-0F44-44F1-920B-591A4919AD92}" destId="{B2A7EB5A-1597-4735-BAA8-4D5712618F92}" srcOrd="4" destOrd="0" presId="urn:microsoft.com/office/officeart/2018/2/layout/IconLabelList"/>
    <dgm:cxn modelId="{345D4C55-40AE-407D-9A3C-BAD5AE882259}" type="presParOf" srcId="{B2A7EB5A-1597-4735-BAA8-4D5712618F92}" destId="{B99CB7FE-AF7D-49DA-9852-6CCF3DF5900B}" srcOrd="0" destOrd="0" presId="urn:microsoft.com/office/officeart/2018/2/layout/IconLabelList"/>
    <dgm:cxn modelId="{D1DB0976-9CF1-4544-8A7F-4E99BE89C190}" type="presParOf" srcId="{B2A7EB5A-1597-4735-BAA8-4D5712618F92}" destId="{6D6F0B4B-54C4-41CB-A617-FE7D6B6611E5}" srcOrd="1" destOrd="0" presId="urn:microsoft.com/office/officeart/2018/2/layout/IconLabelList"/>
    <dgm:cxn modelId="{BE58B0E6-A6D4-4C48-A738-51FA1223E226}" type="presParOf" srcId="{B2A7EB5A-1597-4735-BAA8-4D5712618F92}" destId="{B92516B5-591B-49D7-ACBE-5B65966BB9E6}" srcOrd="2" destOrd="0" presId="urn:microsoft.com/office/officeart/2018/2/layout/IconLabelList"/>
    <dgm:cxn modelId="{77E29155-7314-49DB-89C1-BA9E3BFA93C7}" type="presParOf" srcId="{6D3BEA3F-0F44-44F1-920B-591A4919AD92}" destId="{30175AA6-A98D-42DC-B818-9581D7144DEA}" srcOrd="5" destOrd="0" presId="urn:microsoft.com/office/officeart/2018/2/layout/IconLabelList"/>
    <dgm:cxn modelId="{F68ECCC8-928D-4793-A8D9-B9D690CA4BD2}" type="presParOf" srcId="{6D3BEA3F-0F44-44F1-920B-591A4919AD92}" destId="{858D3123-3028-4D80-AF1E-7965DAFE8689}" srcOrd="6" destOrd="0" presId="urn:microsoft.com/office/officeart/2018/2/layout/IconLabelList"/>
    <dgm:cxn modelId="{DC044280-B27A-46D8-8EF5-BC6852BE0D6F}" type="presParOf" srcId="{858D3123-3028-4D80-AF1E-7965DAFE8689}" destId="{309A3AE7-6B3B-4B53-85FD-EBE8A599E7DA}" srcOrd="0" destOrd="0" presId="urn:microsoft.com/office/officeart/2018/2/layout/IconLabelList"/>
    <dgm:cxn modelId="{43B35AF7-2435-4B92-AABE-6EC5DBE81E48}" type="presParOf" srcId="{858D3123-3028-4D80-AF1E-7965DAFE8689}" destId="{6F5116F4-BD4A-4D8A-8D6A-3EE6EA83C25D}" srcOrd="1" destOrd="0" presId="urn:microsoft.com/office/officeart/2018/2/layout/IconLabelList"/>
    <dgm:cxn modelId="{6A35BD1A-0290-484A-A5F2-3B3D4C7B45AE}" type="presParOf" srcId="{858D3123-3028-4D80-AF1E-7965DAFE8689}" destId="{F4697826-6342-4BD8-B079-59EF5D3AD765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BE49285-0F58-421E-951C-1036B923D442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6B65CA3-2DC2-4D93-9C48-DE6365E3331C}">
      <dgm:prSet/>
      <dgm:spPr/>
      <dgm:t>
        <a:bodyPr/>
        <a:lstStyle/>
        <a:p>
          <a:r>
            <a:rPr lang="en-US"/>
            <a:t>Suraya Modaelli</a:t>
          </a:r>
        </a:p>
      </dgm:t>
    </dgm:pt>
    <dgm:pt modelId="{6F3F1BE6-D928-41F9-85D2-D60904F21EF1}" type="parTrans" cxnId="{C055C2F8-5CA3-4A49-917C-F1E5F855DBF4}">
      <dgm:prSet/>
      <dgm:spPr/>
      <dgm:t>
        <a:bodyPr/>
        <a:lstStyle/>
        <a:p>
          <a:endParaRPr lang="en-US" sz="2000"/>
        </a:p>
      </dgm:t>
    </dgm:pt>
    <dgm:pt modelId="{3EF037F3-2F45-4D01-A981-DD1E88326652}" type="sibTrans" cxnId="{C055C2F8-5CA3-4A49-917C-F1E5F855DBF4}">
      <dgm:prSet/>
      <dgm:spPr/>
      <dgm:t>
        <a:bodyPr/>
        <a:lstStyle/>
        <a:p>
          <a:endParaRPr lang="en-US"/>
        </a:p>
      </dgm:t>
    </dgm:pt>
    <dgm:pt modelId="{AD5B6D0A-C065-4BF6-A508-4EFAD6E434D8}">
      <dgm:prSet/>
      <dgm:spPr/>
      <dgm:t>
        <a:bodyPr/>
        <a:lstStyle/>
        <a:p>
          <a:r>
            <a:rPr lang="pt-BR" dirty="0" err="1"/>
            <a:t>Antonio</a:t>
          </a:r>
          <a:r>
            <a:rPr lang="pt-BR"/>
            <a:t> Cezar Leal</a:t>
          </a:r>
          <a:endParaRPr lang="en-US" dirty="0"/>
        </a:p>
      </dgm:t>
    </dgm:pt>
    <dgm:pt modelId="{C32C89F2-FC4C-4591-8F32-4A93A5B079FA}" type="parTrans" cxnId="{C5A36A43-E471-45D7-B87C-F428047FED14}">
      <dgm:prSet/>
      <dgm:spPr/>
      <dgm:t>
        <a:bodyPr/>
        <a:lstStyle/>
        <a:p>
          <a:endParaRPr lang="en-US" sz="2000"/>
        </a:p>
      </dgm:t>
    </dgm:pt>
    <dgm:pt modelId="{8FA22B97-422B-4FE6-9D3D-5A1D1665D30C}" type="sibTrans" cxnId="{C5A36A43-E471-45D7-B87C-F428047FED14}">
      <dgm:prSet/>
      <dgm:spPr/>
      <dgm:t>
        <a:bodyPr/>
        <a:lstStyle/>
        <a:p>
          <a:endParaRPr lang="en-US"/>
        </a:p>
      </dgm:t>
    </dgm:pt>
    <dgm:pt modelId="{E1B9F9A2-9031-4322-A7C2-B61EB521D692}">
      <dgm:prSet/>
      <dgm:spPr/>
      <dgm:t>
        <a:bodyPr/>
        <a:lstStyle/>
        <a:p>
          <a:r>
            <a:rPr lang="pt-BR"/>
            <a:t>secretaria@paranapanema.org</a:t>
          </a:r>
          <a:endParaRPr lang="en-US"/>
        </a:p>
      </dgm:t>
    </dgm:pt>
    <dgm:pt modelId="{ECFDEF1C-0754-466F-9BEB-346764D2B5D6}" type="parTrans" cxnId="{D966CB4F-1C2F-436B-9449-1FCF6719FDBB}">
      <dgm:prSet/>
      <dgm:spPr/>
      <dgm:t>
        <a:bodyPr/>
        <a:lstStyle/>
        <a:p>
          <a:endParaRPr lang="en-US" sz="2000"/>
        </a:p>
      </dgm:t>
    </dgm:pt>
    <dgm:pt modelId="{19A10647-EA82-46FC-9255-73F130124D31}" type="sibTrans" cxnId="{D966CB4F-1C2F-436B-9449-1FCF6719FDBB}">
      <dgm:prSet/>
      <dgm:spPr/>
      <dgm:t>
        <a:bodyPr/>
        <a:lstStyle/>
        <a:p>
          <a:endParaRPr lang="en-US"/>
        </a:p>
      </dgm:t>
    </dgm:pt>
    <dgm:pt modelId="{7A8A9895-BD19-4EF4-85AD-D8D4361243D8}" type="pres">
      <dgm:prSet presAssocID="{9BE49285-0F58-421E-951C-1036B923D442}" presName="linear" presStyleCnt="0">
        <dgm:presLayoutVars>
          <dgm:dir/>
          <dgm:animLvl val="lvl"/>
          <dgm:resizeHandles val="exact"/>
        </dgm:presLayoutVars>
      </dgm:prSet>
      <dgm:spPr/>
    </dgm:pt>
    <dgm:pt modelId="{E9C8E760-B60E-459C-8EAA-E1234BFCBEEF}" type="pres">
      <dgm:prSet presAssocID="{76B65CA3-2DC2-4D93-9C48-DE6365E3331C}" presName="parentLin" presStyleCnt="0"/>
      <dgm:spPr/>
    </dgm:pt>
    <dgm:pt modelId="{81150083-138A-4614-B6B4-006C047207A2}" type="pres">
      <dgm:prSet presAssocID="{76B65CA3-2DC2-4D93-9C48-DE6365E3331C}" presName="parentLeftMargin" presStyleLbl="node1" presStyleIdx="0" presStyleCnt="3"/>
      <dgm:spPr/>
    </dgm:pt>
    <dgm:pt modelId="{7CBCA6E7-14DD-4FAD-B890-AB7949E869A4}" type="pres">
      <dgm:prSet presAssocID="{76B65CA3-2DC2-4D93-9C48-DE6365E3331C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8FB95345-164B-47A0-9B12-A4C099B89F26}" type="pres">
      <dgm:prSet presAssocID="{76B65CA3-2DC2-4D93-9C48-DE6365E3331C}" presName="negativeSpace" presStyleCnt="0"/>
      <dgm:spPr/>
    </dgm:pt>
    <dgm:pt modelId="{BBA99FD6-399C-4A37-9807-D8B35482CCD4}" type="pres">
      <dgm:prSet presAssocID="{76B65CA3-2DC2-4D93-9C48-DE6365E3331C}" presName="childText" presStyleLbl="conFgAcc1" presStyleIdx="0" presStyleCnt="3">
        <dgm:presLayoutVars>
          <dgm:bulletEnabled val="1"/>
        </dgm:presLayoutVars>
      </dgm:prSet>
      <dgm:spPr/>
    </dgm:pt>
    <dgm:pt modelId="{CCA4B089-69ED-4715-9B51-2D3D41F53E44}" type="pres">
      <dgm:prSet presAssocID="{3EF037F3-2F45-4D01-A981-DD1E88326652}" presName="spaceBetweenRectangles" presStyleCnt="0"/>
      <dgm:spPr/>
    </dgm:pt>
    <dgm:pt modelId="{00116037-30A8-4D6B-A184-6A9129A58296}" type="pres">
      <dgm:prSet presAssocID="{AD5B6D0A-C065-4BF6-A508-4EFAD6E434D8}" presName="parentLin" presStyleCnt="0"/>
      <dgm:spPr/>
    </dgm:pt>
    <dgm:pt modelId="{D49534C2-3B6F-411E-90BE-DC5C0AE45969}" type="pres">
      <dgm:prSet presAssocID="{AD5B6D0A-C065-4BF6-A508-4EFAD6E434D8}" presName="parentLeftMargin" presStyleLbl="node1" presStyleIdx="0" presStyleCnt="3"/>
      <dgm:spPr/>
    </dgm:pt>
    <dgm:pt modelId="{E1BA9CFF-04E8-45C1-9056-6A838889450C}" type="pres">
      <dgm:prSet presAssocID="{AD5B6D0A-C065-4BF6-A508-4EFAD6E434D8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717DF6FD-3B03-4A7B-A4F7-34D4EB4F8781}" type="pres">
      <dgm:prSet presAssocID="{AD5B6D0A-C065-4BF6-A508-4EFAD6E434D8}" presName="negativeSpace" presStyleCnt="0"/>
      <dgm:spPr/>
    </dgm:pt>
    <dgm:pt modelId="{242007EF-F865-4BEF-BF15-58F544789AFB}" type="pres">
      <dgm:prSet presAssocID="{AD5B6D0A-C065-4BF6-A508-4EFAD6E434D8}" presName="childText" presStyleLbl="conFgAcc1" presStyleIdx="1" presStyleCnt="3">
        <dgm:presLayoutVars>
          <dgm:bulletEnabled val="1"/>
        </dgm:presLayoutVars>
      </dgm:prSet>
      <dgm:spPr/>
    </dgm:pt>
    <dgm:pt modelId="{A42E5586-A61E-4874-8EC4-C5F362E00F3B}" type="pres">
      <dgm:prSet presAssocID="{8FA22B97-422B-4FE6-9D3D-5A1D1665D30C}" presName="spaceBetweenRectangles" presStyleCnt="0"/>
      <dgm:spPr/>
    </dgm:pt>
    <dgm:pt modelId="{3BB14498-6EAE-4124-8B48-DF964B4BF8ED}" type="pres">
      <dgm:prSet presAssocID="{E1B9F9A2-9031-4322-A7C2-B61EB521D692}" presName="parentLin" presStyleCnt="0"/>
      <dgm:spPr/>
    </dgm:pt>
    <dgm:pt modelId="{F909C475-7F62-4E3C-8403-A0583BCCC1CA}" type="pres">
      <dgm:prSet presAssocID="{E1B9F9A2-9031-4322-A7C2-B61EB521D692}" presName="parentLeftMargin" presStyleLbl="node1" presStyleIdx="1" presStyleCnt="3"/>
      <dgm:spPr/>
    </dgm:pt>
    <dgm:pt modelId="{1B055BBF-5366-44A3-B4C4-A6B4773A5C36}" type="pres">
      <dgm:prSet presAssocID="{E1B9F9A2-9031-4322-A7C2-B61EB521D692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564B1328-F9A9-45E9-8F86-4094F77A12E3}" type="pres">
      <dgm:prSet presAssocID="{E1B9F9A2-9031-4322-A7C2-B61EB521D692}" presName="negativeSpace" presStyleCnt="0"/>
      <dgm:spPr/>
    </dgm:pt>
    <dgm:pt modelId="{91E11A0F-6731-4D13-BDF2-6302E5D8B93C}" type="pres">
      <dgm:prSet presAssocID="{E1B9F9A2-9031-4322-A7C2-B61EB521D692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C7CDE628-2EC2-438C-A52F-D8AA9C3FDF98}" type="presOf" srcId="{E1B9F9A2-9031-4322-A7C2-B61EB521D692}" destId="{1B055BBF-5366-44A3-B4C4-A6B4773A5C36}" srcOrd="1" destOrd="0" presId="urn:microsoft.com/office/officeart/2005/8/layout/list1"/>
    <dgm:cxn modelId="{C5A36A43-E471-45D7-B87C-F428047FED14}" srcId="{9BE49285-0F58-421E-951C-1036B923D442}" destId="{AD5B6D0A-C065-4BF6-A508-4EFAD6E434D8}" srcOrd="1" destOrd="0" parTransId="{C32C89F2-FC4C-4591-8F32-4A93A5B079FA}" sibTransId="{8FA22B97-422B-4FE6-9D3D-5A1D1665D30C}"/>
    <dgm:cxn modelId="{31527843-D191-45E5-BF3E-85623CBB17BA}" type="presOf" srcId="{AD5B6D0A-C065-4BF6-A508-4EFAD6E434D8}" destId="{E1BA9CFF-04E8-45C1-9056-6A838889450C}" srcOrd="1" destOrd="0" presId="urn:microsoft.com/office/officeart/2005/8/layout/list1"/>
    <dgm:cxn modelId="{D966CB4F-1C2F-436B-9449-1FCF6719FDBB}" srcId="{9BE49285-0F58-421E-951C-1036B923D442}" destId="{E1B9F9A2-9031-4322-A7C2-B61EB521D692}" srcOrd="2" destOrd="0" parTransId="{ECFDEF1C-0754-466F-9BEB-346764D2B5D6}" sibTransId="{19A10647-EA82-46FC-9255-73F130124D31}"/>
    <dgm:cxn modelId="{59201F99-D35B-4443-8945-3B66B8668214}" type="presOf" srcId="{9BE49285-0F58-421E-951C-1036B923D442}" destId="{7A8A9895-BD19-4EF4-85AD-D8D4361243D8}" srcOrd="0" destOrd="0" presId="urn:microsoft.com/office/officeart/2005/8/layout/list1"/>
    <dgm:cxn modelId="{4D1D039B-E3A0-4202-B213-AE839C2A2B5F}" type="presOf" srcId="{76B65CA3-2DC2-4D93-9C48-DE6365E3331C}" destId="{7CBCA6E7-14DD-4FAD-B890-AB7949E869A4}" srcOrd="1" destOrd="0" presId="urn:microsoft.com/office/officeart/2005/8/layout/list1"/>
    <dgm:cxn modelId="{BED741AB-691E-41B8-AD9B-EEF4DD0C3A95}" type="presOf" srcId="{AD5B6D0A-C065-4BF6-A508-4EFAD6E434D8}" destId="{D49534C2-3B6F-411E-90BE-DC5C0AE45969}" srcOrd="0" destOrd="0" presId="urn:microsoft.com/office/officeart/2005/8/layout/list1"/>
    <dgm:cxn modelId="{AFBB3AEE-EDF3-4840-A0F8-88E9F83A0E15}" type="presOf" srcId="{76B65CA3-2DC2-4D93-9C48-DE6365E3331C}" destId="{81150083-138A-4614-B6B4-006C047207A2}" srcOrd="0" destOrd="0" presId="urn:microsoft.com/office/officeart/2005/8/layout/list1"/>
    <dgm:cxn modelId="{A1AC78F1-2D19-430E-A8CA-7EB7B623A3DE}" type="presOf" srcId="{E1B9F9A2-9031-4322-A7C2-B61EB521D692}" destId="{F909C475-7F62-4E3C-8403-A0583BCCC1CA}" srcOrd="0" destOrd="0" presId="urn:microsoft.com/office/officeart/2005/8/layout/list1"/>
    <dgm:cxn modelId="{C055C2F8-5CA3-4A49-917C-F1E5F855DBF4}" srcId="{9BE49285-0F58-421E-951C-1036B923D442}" destId="{76B65CA3-2DC2-4D93-9C48-DE6365E3331C}" srcOrd="0" destOrd="0" parTransId="{6F3F1BE6-D928-41F9-85D2-D60904F21EF1}" sibTransId="{3EF037F3-2F45-4D01-A981-DD1E88326652}"/>
    <dgm:cxn modelId="{2667B2F8-89E7-4DFF-9F0A-F1643AA0D696}" type="presParOf" srcId="{7A8A9895-BD19-4EF4-85AD-D8D4361243D8}" destId="{E9C8E760-B60E-459C-8EAA-E1234BFCBEEF}" srcOrd="0" destOrd="0" presId="urn:microsoft.com/office/officeart/2005/8/layout/list1"/>
    <dgm:cxn modelId="{D70D8E31-B202-48D0-826F-14190005A9F4}" type="presParOf" srcId="{E9C8E760-B60E-459C-8EAA-E1234BFCBEEF}" destId="{81150083-138A-4614-B6B4-006C047207A2}" srcOrd="0" destOrd="0" presId="urn:microsoft.com/office/officeart/2005/8/layout/list1"/>
    <dgm:cxn modelId="{70B6569B-5A48-4C22-BD92-A62FD68D3916}" type="presParOf" srcId="{E9C8E760-B60E-459C-8EAA-E1234BFCBEEF}" destId="{7CBCA6E7-14DD-4FAD-B890-AB7949E869A4}" srcOrd="1" destOrd="0" presId="urn:microsoft.com/office/officeart/2005/8/layout/list1"/>
    <dgm:cxn modelId="{B417C221-7C8F-4376-8F38-AC25CB2803FB}" type="presParOf" srcId="{7A8A9895-BD19-4EF4-85AD-D8D4361243D8}" destId="{8FB95345-164B-47A0-9B12-A4C099B89F26}" srcOrd="1" destOrd="0" presId="urn:microsoft.com/office/officeart/2005/8/layout/list1"/>
    <dgm:cxn modelId="{559A251D-4FF2-427B-A7C1-A1C4E46CAA60}" type="presParOf" srcId="{7A8A9895-BD19-4EF4-85AD-D8D4361243D8}" destId="{BBA99FD6-399C-4A37-9807-D8B35482CCD4}" srcOrd="2" destOrd="0" presId="urn:microsoft.com/office/officeart/2005/8/layout/list1"/>
    <dgm:cxn modelId="{E6990CAE-7C43-4911-98AF-ADD2272C8EB3}" type="presParOf" srcId="{7A8A9895-BD19-4EF4-85AD-D8D4361243D8}" destId="{CCA4B089-69ED-4715-9B51-2D3D41F53E44}" srcOrd="3" destOrd="0" presId="urn:microsoft.com/office/officeart/2005/8/layout/list1"/>
    <dgm:cxn modelId="{7A1E97C7-91DE-4B5C-B451-EE93B9BB21D7}" type="presParOf" srcId="{7A8A9895-BD19-4EF4-85AD-D8D4361243D8}" destId="{00116037-30A8-4D6B-A184-6A9129A58296}" srcOrd="4" destOrd="0" presId="urn:microsoft.com/office/officeart/2005/8/layout/list1"/>
    <dgm:cxn modelId="{694D776C-863A-47C2-9D5B-C715F4FDCA74}" type="presParOf" srcId="{00116037-30A8-4D6B-A184-6A9129A58296}" destId="{D49534C2-3B6F-411E-90BE-DC5C0AE45969}" srcOrd="0" destOrd="0" presId="urn:microsoft.com/office/officeart/2005/8/layout/list1"/>
    <dgm:cxn modelId="{D3AFD1F1-60B4-4A17-A129-F6650E713423}" type="presParOf" srcId="{00116037-30A8-4D6B-A184-6A9129A58296}" destId="{E1BA9CFF-04E8-45C1-9056-6A838889450C}" srcOrd="1" destOrd="0" presId="urn:microsoft.com/office/officeart/2005/8/layout/list1"/>
    <dgm:cxn modelId="{896A035B-6207-4A64-8DF3-59DBE3BFF48A}" type="presParOf" srcId="{7A8A9895-BD19-4EF4-85AD-D8D4361243D8}" destId="{717DF6FD-3B03-4A7B-A4F7-34D4EB4F8781}" srcOrd="5" destOrd="0" presId="urn:microsoft.com/office/officeart/2005/8/layout/list1"/>
    <dgm:cxn modelId="{AE733105-85E3-4A6E-8094-C0FDE8A6CAF8}" type="presParOf" srcId="{7A8A9895-BD19-4EF4-85AD-D8D4361243D8}" destId="{242007EF-F865-4BEF-BF15-58F544789AFB}" srcOrd="6" destOrd="0" presId="urn:microsoft.com/office/officeart/2005/8/layout/list1"/>
    <dgm:cxn modelId="{074AA3F5-327E-4F69-8BFC-603EA2BFF2A0}" type="presParOf" srcId="{7A8A9895-BD19-4EF4-85AD-D8D4361243D8}" destId="{A42E5586-A61E-4874-8EC4-C5F362E00F3B}" srcOrd="7" destOrd="0" presId="urn:microsoft.com/office/officeart/2005/8/layout/list1"/>
    <dgm:cxn modelId="{739476BF-99DA-4F80-81A7-911B20E839E5}" type="presParOf" srcId="{7A8A9895-BD19-4EF4-85AD-D8D4361243D8}" destId="{3BB14498-6EAE-4124-8B48-DF964B4BF8ED}" srcOrd="8" destOrd="0" presId="urn:microsoft.com/office/officeart/2005/8/layout/list1"/>
    <dgm:cxn modelId="{E0421649-4DCE-48B5-AC23-91DE2DC834BD}" type="presParOf" srcId="{3BB14498-6EAE-4124-8B48-DF964B4BF8ED}" destId="{F909C475-7F62-4E3C-8403-A0583BCCC1CA}" srcOrd="0" destOrd="0" presId="urn:microsoft.com/office/officeart/2005/8/layout/list1"/>
    <dgm:cxn modelId="{7A6F752C-0A8A-43D4-9CAE-03E6929FF48C}" type="presParOf" srcId="{3BB14498-6EAE-4124-8B48-DF964B4BF8ED}" destId="{1B055BBF-5366-44A3-B4C4-A6B4773A5C36}" srcOrd="1" destOrd="0" presId="urn:microsoft.com/office/officeart/2005/8/layout/list1"/>
    <dgm:cxn modelId="{0BFFA3FB-E2C0-4447-B589-D3ED359397F6}" type="presParOf" srcId="{7A8A9895-BD19-4EF4-85AD-D8D4361243D8}" destId="{564B1328-F9A9-45E9-8F86-4094F77A12E3}" srcOrd="9" destOrd="0" presId="urn:microsoft.com/office/officeart/2005/8/layout/list1"/>
    <dgm:cxn modelId="{82921314-D9B1-425E-A44B-DB87BECDE2A0}" type="presParOf" srcId="{7A8A9895-BD19-4EF4-85AD-D8D4361243D8}" destId="{91E11A0F-6731-4D13-BDF2-6302E5D8B93C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BE49285-0F58-421E-951C-1036B923D442}" type="doc">
      <dgm:prSet loTypeId="urn:microsoft.com/office/officeart/2018/5/layout/IconCircleLabelList" loCatId="icon" qsTypeId="urn:microsoft.com/office/officeart/2005/8/quickstyle/3d5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6B65CA3-2DC2-4D93-9C48-DE6365E3331C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pt-BR" sz="3600" b="1" dirty="0">
              <a:solidFill>
                <a:schemeClr val="tx1"/>
              </a:solidFill>
            </a:rPr>
            <a:t>@CBHPARANAPANEMA</a:t>
          </a:r>
          <a:endParaRPr lang="en-US" sz="3600" b="1" dirty="0">
            <a:solidFill>
              <a:schemeClr val="tx1"/>
            </a:solidFill>
          </a:endParaRPr>
        </a:p>
      </dgm:t>
    </dgm:pt>
    <dgm:pt modelId="{6F3F1BE6-D928-41F9-85D2-D60904F21EF1}" type="parTrans" cxnId="{C055C2F8-5CA3-4A49-917C-F1E5F855DBF4}">
      <dgm:prSet/>
      <dgm:spPr/>
      <dgm:t>
        <a:bodyPr/>
        <a:lstStyle/>
        <a:p>
          <a:endParaRPr lang="en-US" sz="2000">
            <a:solidFill>
              <a:schemeClr val="tx1"/>
            </a:solidFill>
          </a:endParaRPr>
        </a:p>
      </dgm:t>
    </dgm:pt>
    <dgm:pt modelId="{3EF037F3-2F45-4D01-A981-DD1E88326652}" type="sibTrans" cxnId="{C055C2F8-5CA3-4A49-917C-F1E5F855DBF4}">
      <dgm:prSet/>
      <dgm:spPr/>
      <dgm:t>
        <a:bodyPr/>
        <a:lstStyle/>
        <a:p>
          <a:endParaRPr lang="en-US" sz="2000">
            <a:solidFill>
              <a:schemeClr val="tx1"/>
            </a:solidFill>
          </a:endParaRPr>
        </a:p>
      </dgm:t>
    </dgm:pt>
    <dgm:pt modelId="{AD5B6D0A-C065-4BF6-A508-4EFAD6E434D8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3600" b="1" dirty="0">
              <a:solidFill>
                <a:schemeClr val="tx1"/>
              </a:solidFill>
            </a:rPr>
            <a:t>www.paranapanema.org</a:t>
          </a:r>
        </a:p>
      </dgm:t>
    </dgm:pt>
    <dgm:pt modelId="{C32C89F2-FC4C-4591-8F32-4A93A5B079FA}" type="parTrans" cxnId="{C5A36A43-E471-45D7-B87C-F428047FED14}">
      <dgm:prSet/>
      <dgm:spPr/>
      <dgm:t>
        <a:bodyPr/>
        <a:lstStyle/>
        <a:p>
          <a:endParaRPr lang="en-US" sz="2000">
            <a:solidFill>
              <a:schemeClr val="tx1"/>
            </a:solidFill>
          </a:endParaRPr>
        </a:p>
      </dgm:t>
    </dgm:pt>
    <dgm:pt modelId="{8FA22B97-422B-4FE6-9D3D-5A1D1665D30C}" type="sibTrans" cxnId="{C5A36A43-E471-45D7-B87C-F428047FED14}">
      <dgm:prSet/>
      <dgm:spPr/>
      <dgm:t>
        <a:bodyPr/>
        <a:lstStyle/>
        <a:p>
          <a:endParaRPr lang="en-US" sz="2000">
            <a:solidFill>
              <a:schemeClr val="tx1"/>
            </a:solidFill>
          </a:endParaRPr>
        </a:p>
      </dgm:t>
    </dgm:pt>
    <dgm:pt modelId="{3AD90E97-4525-4A3B-8DB2-7760BCEA2193}" type="pres">
      <dgm:prSet presAssocID="{9BE49285-0F58-421E-951C-1036B923D442}" presName="root" presStyleCnt="0">
        <dgm:presLayoutVars>
          <dgm:dir/>
          <dgm:resizeHandles val="exact"/>
        </dgm:presLayoutVars>
      </dgm:prSet>
      <dgm:spPr/>
    </dgm:pt>
    <dgm:pt modelId="{9FAA4951-0693-4FFD-B7B2-20D939AB3500}" type="pres">
      <dgm:prSet presAssocID="{76B65CA3-2DC2-4D93-9C48-DE6365E3331C}" presName="compNode" presStyleCnt="0"/>
      <dgm:spPr/>
    </dgm:pt>
    <dgm:pt modelId="{FC3FE66C-5ED2-4514-BE33-C4BCE0790DF7}" type="pres">
      <dgm:prSet presAssocID="{76B65CA3-2DC2-4D93-9C48-DE6365E3331C}" presName="iconBgRect" presStyleLbl="bgShp" presStyleIdx="0" presStyleCnt="2"/>
      <dgm:spPr/>
    </dgm:pt>
    <dgm:pt modelId="{C8BD8B20-044E-4A01-A347-372591E8C132}" type="pres">
      <dgm:prSet presAssocID="{76B65CA3-2DC2-4D93-9C48-DE6365E3331C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nfetti Ball"/>
        </a:ext>
      </dgm:extLst>
    </dgm:pt>
    <dgm:pt modelId="{3D278848-8D3E-4D4C-B788-2E1EB8E07FAE}" type="pres">
      <dgm:prSet presAssocID="{76B65CA3-2DC2-4D93-9C48-DE6365E3331C}" presName="spaceRect" presStyleCnt="0"/>
      <dgm:spPr/>
    </dgm:pt>
    <dgm:pt modelId="{6F1B981F-845C-48D3-87A1-C2EC56F5A3F3}" type="pres">
      <dgm:prSet presAssocID="{76B65CA3-2DC2-4D93-9C48-DE6365E3331C}" presName="textRect" presStyleLbl="revTx" presStyleIdx="0" presStyleCnt="2">
        <dgm:presLayoutVars>
          <dgm:chMax val="1"/>
          <dgm:chPref val="1"/>
        </dgm:presLayoutVars>
      </dgm:prSet>
      <dgm:spPr/>
    </dgm:pt>
    <dgm:pt modelId="{4521EA66-79AE-4B1A-A0B6-6127F9F54FAF}" type="pres">
      <dgm:prSet presAssocID="{3EF037F3-2F45-4D01-A981-DD1E88326652}" presName="sibTrans" presStyleCnt="0"/>
      <dgm:spPr/>
    </dgm:pt>
    <dgm:pt modelId="{68B7B567-2147-4D98-8B56-D513CF4E4B58}" type="pres">
      <dgm:prSet presAssocID="{AD5B6D0A-C065-4BF6-A508-4EFAD6E434D8}" presName="compNode" presStyleCnt="0"/>
      <dgm:spPr/>
    </dgm:pt>
    <dgm:pt modelId="{1AC041BA-EB8D-4B1B-BE59-3AA8D42AFFB1}" type="pres">
      <dgm:prSet presAssocID="{AD5B6D0A-C065-4BF6-A508-4EFAD6E434D8}" presName="iconBgRect" presStyleLbl="bgShp" presStyleIdx="1" presStyleCnt="2"/>
      <dgm:spPr/>
    </dgm:pt>
    <dgm:pt modelId="{E9ACC4C5-BB25-438A-9FB2-1160DD130B7F}" type="pres">
      <dgm:prSet presAssocID="{AD5B6D0A-C065-4BF6-A508-4EFAD6E434D8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arth Globe Americas"/>
        </a:ext>
      </dgm:extLst>
    </dgm:pt>
    <dgm:pt modelId="{BD37EAB4-716B-40EC-9EE3-59D38FCF71E3}" type="pres">
      <dgm:prSet presAssocID="{AD5B6D0A-C065-4BF6-A508-4EFAD6E434D8}" presName="spaceRect" presStyleCnt="0"/>
      <dgm:spPr/>
    </dgm:pt>
    <dgm:pt modelId="{3475B1C3-76D4-4B02-9A47-8E65F51AB9C9}" type="pres">
      <dgm:prSet presAssocID="{AD5B6D0A-C065-4BF6-A508-4EFAD6E434D8}" presName="textRect" presStyleLbl="revTx" presStyleIdx="1" presStyleCnt="2" custScaleX="138172">
        <dgm:presLayoutVars>
          <dgm:chMax val="1"/>
          <dgm:chPref val="1"/>
        </dgm:presLayoutVars>
      </dgm:prSet>
      <dgm:spPr/>
    </dgm:pt>
  </dgm:ptLst>
  <dgm:cxnLst>
    <dgm:cxn modelId="{C982E009-6FFF-4FDE-BCEC-2DF63A634E9C}" type="presOf" srcId="{9BE49285-0F58-421E-951C-1036B923D442}" destId="{3AD90E97-4525-4A3B-8DB2-7760BCEA2193}" srcOrd="0" destOrd="0" presId="urn:microsoft.com/office/officeart/2018/5/layout/IconCircleLabelList"/>
    <dgm:cxn modelId="{C5A36A43-E471-45D7-B87C-F428047FED14}" srcId="{9BE49285-0F58-421E-951C-1036B923D442}" destId="{AD5B6D0A-C065-4BF6-A508-4EFAD6E434D8}" srcOrd="1" destOrd="0" parTransId="{C32C89F2-FC4C-4591-8F32-4A93A5B079FA}" sibTransId="{8FA22B97-422B-4FE6-9D3D-5A1D1665D30C}"/>
    <dgm:cxn modelId="{CA39B464-0E5C-46D2-95BA-0D890FB0CEF8}" type="presOf" srcId="{AD5B6D0A-C065-4BF6-A508-4EFAD6E434D8}" destId="{3475B1C3-76D4-4B02-9A47-8E65F51AB9C9}" srcOrd="0" destOrd="0" presId="urn:microsoft.com/office/officeart/2018/5/layout/IconCircleLabelList"/>
    <dgm:cxn modelId="{09A5364E-7989-4923-B70E-4D1557CE2C35}" type="presOf" srcId="{76B65CA3-2DC2-4D93-9C48-DE6365E3331C}" destId="{6F1B981F-845C-48D3-87A1-C2EC56F5A3F3}" srcOrd="0" destOrd="0" presId="urn:microsoft.com/office/officeart/2018/5/layout/IconCircleLabelList"/>
    <dgm:cxn modelId="{C055C2F8-5CA3-4A49-917C-F1E5F855DBF4}" srcId="{9BE49285-0F58-421E-951C-1036B923D442}" destId="{76B65CA3-2DC2-4D93-9C48-DE6365E3331C}" srcOrd="0" destOrd="0" parTransId="{6F3F1BE6-D928-41F9-85D2-D60904F21EF1}" sibTransId="{3EF037F3-2F45-4D01-A981-DD1E88326652}"/>
    <dgm:cxn modelId="{74F2C19F-AE4B-451B-A181-0962128F3167}" type="presParOf" srcId="{3AD90E97-4525-4A3B-8DB2-7760BCEA2193}" destId="{9FAA4951-0693-4FFD-B7B2-20D939AB3500}" srcOrd="0" destOrd="0" presId="urn:microsoft.com/office/officeart/2018/5/layout/IconCircleLabelList"/>
    <dgm:cxn modelId="{30D071B7-A799-4B7D-9EF3-BB12F4A96383}" type="presParOf" srcId="{9FAA4951-0693-4FFD-B7B2-20D939AB3500}" destId="{FC3FE66C-5ED2-4514-BE33-C4BCE0790DF7}" srcOrd="0" destOrd="0" presId="urn:microsoft.com/office/officeart/2018/5/layout/IconCircleLabelList"/>
    <dgm:cxn modelId="{4A7FA630-B93C-4721-BB6C-136EF48169D2}" type="presParOf" srcId="{9FAA4951-0693-4FFD-B7B2-20D939AB3500}" destId="{C8BD8B20-044E-4A01-A347-372591E8C132}" srcOrd="1" destOrd="0" presId="urn:microsoft.com/office/officeart/2018/5/layout/IconCircleLabelList"/>
    <dgm:cxn modelId="{FFACC05A-9AD2-4FF3-8360-2932FC31E097}" type="presParOf" srcId="{9FAA4951-0693-4FFD-B7B2-20D939AB3500}" destId="{3D278848-8D3E-4D4C-B788-2E1EB8E07FAE}" srcOrd="2" destOrd="0" presId="urn:microsoft.com/office/officeart/2018/5/layout/IconCircleLabelList"/>
    <dgm:cxn modelId="{668133E0-0469-44B4-BC1A-A553BF6B1E7D}" type="presParOf" srcId="{9FAA4951-0693-4FFD-B7B2-20D939AB3500}" destId="{6F1B981F-845C-48D3-87A1-C2EC56F5A3F3}" srcOrd="3" destOrd="0" presId="urn:microsoft.com/office/officeart/2018/5/layout/IconCircleLabelList"/>
    <dgm:cxn modelId="{819CF94B-A621-4F20-A905-1FF8286680DF}" type="presParOf" srcId="{3AD90E97-4525-4A3B-8DB2-7760BCEA2193}" destId="{4521EA66-79AE-4B1A-A0B6-6127F9F54FAF}" srcOrd="1" destOrd="0" presId="urn:microsoft.com/office/officeart/2018/5/layout/IconCircleLabelList"/>
    <dgm:cxn modelId="{777FB78A-13AD-4605-A211-C3241CE9149A}" type="presParOf" srcId="{3AD90E97-4525-4A3B-8DB2-7760BCEA2193}" destId="{68B7B567-2147-4D98-8B56-D513CF4E4B58}" srcOrd="2" destOrd="0" presId="urn:microsoft.com/office/officeart/2018/5/layout/IconCircleLabelList"/>
    <dgm:cxn modelId="{C0A95B8F-48CB-422C-B64B-35B3BD5DF87E}" type="presParOf" srcId="{68B7B567-2147-4D98-8B56-D513CF4E4B58}" destId="{1AC041BA-EB8D-4B1B-BE59-3AA8D42AFFB1}" srcOrd="0" destOrd="0" presId="urn:microsoft.com/office/officeart/2018/5/layout/IconCircleLabelList"/>
    <dgm:cxn modelId="{D16B3B03-19A5-4D3F-A613-4528A2295859}" type="presParOf" srcId="{68B7B567-2147-4D98-8B56-D513CF4E4B58}" destId="{E9ACC4C5-BB25-438A-9FB2-1160DD130B7F}" srcOrd="1" destOrd="0" presId="urn:microsoft.com/office/officeart/2018/5/layout/IconCircleLabelList"/>
    <dgm:cxn modelId="{34ACAC40-1F1B-44BC-AFCD-3D125683B827}" type="presParOf" srcId="{68B7B567-2147-4D98-8B56-D513CF4E4B58}" destId="{BD37EAB4-716B-40EC-9EE3-59D38FCF71E3}" srcOrd="2" destOrd="0" presId="urn:microsoft.com/office/officeart/2018/5/layout/IconCircleLabelList"/>
    <dgm:cxn modelId="{36598FEA-6F1B-4A20-B1FD-EB62DF1667F4}" type="presParOf" srcId="{68B7B567-2147-4D98-8B56-D513CF4E4B58}" destId="{3475B1C3-76D4-4B02-9A47-8E65F51AB9C9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B51E8A-5E7C-404D-AA8C-48AD60563A7E}">
      <dsp:nvSpPr>
        <dsp:cNvPr id="0" name=""/>
        <dsp:cNvSpPr/>
      </dsp:nvSpPr>
      <dsp:spPr>
        <a:xfrm>
          <a:off x="0" y="1649"/>
          <a:ext cx="7066003" cy="83578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A31784-C5D2-4314-B7E7-41502AE903F1}">
      <dsp:nvSpPr>
        <dsp:cNvPr id="0" name=""/>
        <dsp:cNvSpPr/>
      </dsp:nvSpPr>
      <dsp:spPr>
        <a:xfrm>
          <a:off x="252825" y="189701"/>
          <a:ext cx="459682" cy="45968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AB729C-9330-4B24-90D5-2527150F9CC7}">
      <dsp:nvSpPr>
        <dsp:cNvPr id="0" name=""/>
        <dsp:cNvSpPr/>
      </dsp:nvSpPr>
      <dsp:spPr>
        <a:xfrm>
          <a:off x="965333" y="1649"/>
          <a:ext cx="6100669" cy="8357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454" tIns="88454" rIns="88454" bIns="88454" numCol="1" spcCol="1270" anchor="ctr" anchorCtr="0">
          <a:noAutofit/>
        </a:bodyPr>
        <a:lstStyle/>
        <a:p>
          <a:pPr marL="0" lvl="0" indent="0" algn="l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200" b="1" kern="1200" dirty="0"/>
            <a:t>Órgãos Gestores de Recursos Hídricos</a:t>
          </a:r>
          <a:endParaRPr lang="en-US" sz="3200" b="1" kern="1200" dirty="0"/>
        </a:p>
      </dsp:txBody>
      <dsp:txXfrm>
        <a:off x="965333" y="1649"/>
        <a:ext cx="6100669" cy="835786"/>
      </dsp:txXfrm>
    </dsp:sp>
    <dsp:sp modelId="{4113F6EA-0192-4829-9F83-A5CC1E482BFB}">
      <dsp:nvSpPr>
        <dsp:cNvPr id="0" name=""/>
        <dsp:cNvSpPr/>
      </dsp:nvSpPr>
      <dsp:spPr>
        <a:xfrm>
          <a:off x="0" y="1046382"/>
          <a:ext cx="7066003" cy="83578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700979-A62C-4660-88E0-E7D68B9483D7}">
      <dsp:nvSpPr>
        <dsp:cNvPr id="0" name=""/>
        <dsp:cNvSpPr/>
      </dsp:nvSpPr>
      <dsp:spPr>
        <a:xfrm>
          <a:off x="252825" y="1234434"/>
          <a:ext cx="459682" cy="45968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8EAEF6-2F88-454C-8C5D-B39757173E93}">
      <dsp:nvSpPr>
        <dsp:cNvPr id="0" name=""/>
        <dsp:cNvSpPr/>
      </dsp:nvSpPr>
      <dsp:spPr>
        <a:xfrm>
          <a:off x="965333" y="1046382"/>
          <a:ext cx="6100669" cy="8357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454" tIns="88454" rIns="88454" bIns="88454" numCol="1" spcCol="1270" anchor="ctr" anchorCtr="0">
          <a:noAutofit/>
        </a:bodyPr>
        <a:lstStyle/>
        <a:p>
          <a:pPr marL="0" lvl="0" indent="0" algn="l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200" b="1" kern="1200" dirty="0"/>
            <a:t>Conselhos Estaduais e Nacional de Recursos Hídricos</a:t>
          </a:r>
          <a:endParaRPr lang="en-US" sz="3200" b="1" kern="1200" dirty="0"/>
        </a:p>
      </dsp:txBody>
      <dsp:txXfrm>
        <a:off x="965333" y="1046382"/>
        <a:ext cx="6100669" cy="835786"/>
      </dsp:txXfrm>
    </dsp:sp>
    <dsp:sp modelId="{0EAC82DE-1AE2-414E-AD42-8F2743FD6134}">
      <dsp:nvSpPr>
        <dsp:cNvPr id="0" name=""/>
        <dsp:cNvSpPr/>
      </dsp:nvSpPr>
      <dsp:spPr>
        <a:xfrm>
          <a:off x="0" y="2091116"/>
          <a:ext cx="7066003" cy="83578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75807B-8458-40E2-8EF8-C78DFDA2AAD8}">
      <dsp:nvSpPr>
        <dsp:cNvPr id="0" name=""/>
        <dsp:cNvSpPr/>
      </dsp:nvSpPr>
      <dsp:spPr>
        <a:xfrm>
          <a:off x="252825" y="2279168"/>
          <a:ext cx="459682" cy="45968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702295-4DF1-4B8E-A88B-28C72BA4D289}">
      <dsp:nvSpPr>
        <dsp:cNvPr id="0" name=""/>
        <dsp:cNvSpPr/>
      </dsp:nvSpPr>
      <dsp:spPr>
        <a:xfrm>
          <a:off x="965333" y="2091116"/>
          <a:ext cx="6100669" cy="8357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454" tIns="88454" rIns="88454" bIns="88454" numCol="1" spcCol="1270" anchor="ctr" anchorCtr="0">
          <a:noAutofit/>
        </a:bodyPr>
        <a:lstStyle/>
        <a:p>
          <a:pPr marL="0" lvl="0" indent="0" algn="l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200" b="1" kern="1200" dirty="0"/>
            <a:t>Comitês de Bacia Hidrográfica</a:t>
          </a:r>
          <a:endParaRPr lang="en-US" sz="3200" b="1" kern="1200" dirty="0"/>
        </a:p>
      </dsp:txBody>
      <dsp:txXfrm>
        <a:off x="965333" y="2091116"/>
        <a:ext cx="6100669" cy="835786"/>
      </dsp:txXfrm>
    </dsp:sp>
    <dsp:sp modelId="{C8983EE9-08D7-42BC-B047-3AA67AA85D74}">
      <dsp:nvSpPr>
        <dsp:cNvPr id="0" name=""/>
        <dsp:cNvSpPr/>
      </dsp:nvSpPr>
      <dsp:spPr>
        <a:xfrm>
          <a:off x="0" y="3135850"/>
          <a:ext cx="7066003" cy="83578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27DCAE-E99F-450F-BF33-29EB874DB658}">
      <dsp:nvSpPr>
        <dsp:cNvPr id="0" name=""/>
        <dsp:cNvSpPr/>
      </dsp:nvSpPr>
      <dsp:spPr>
        <a:xfrm>
          <a:off x="252825" y="3323902"/>
          <a:ext cx="459682" cy="45968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6DB41A-3D20-45DD-9011-1A211D97D716}">
      <dsp:nvSpPr>
        <dsp:cNvPr id="0" name=""/>
        <dsp:cNvSpPr/>
      </dsp:nvSpPr>
      <dsp:spPr>
        <a:xfrm>
          <a:off x="965333" y="3135850"/>
          <a:ext cx="6100669" cy="8357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454" tIns="88454" rIns="88454" bIns="88454" numCol="1" spcCol="1270" anchor="ctr" anchorCtr="0">
          <a:noAutofit/>
        </a:bodyPr>
        <a:lstStyle/>
        <a:p>
          <a:pPr marL="0" lvl="0" indent="0" algn="l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200" b="1" kern="1200" dirty="0"/>
            <a:t>Agências de Água</a:t>
          </a:r>
          <a:endParaRPr lang="en-US" sz="3200" b="1" kern="1200" dirty="0"/>
        </a:p>
      </dsp:txBody>
      <dsp:txXfrm>
        <a:off x="965333" y="3135850"/>
        <a:ext cx="6100669" cy="8357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56D583-6CAF-498B-A2FD-53E9B68B6998}">
      <dsp:nvSpPr>
        <dsp:cNvPr id="0" name=""/>
        <dsp:cNvSpPr/>
      </dsp:nvSpPr>
      <dsp:spPr>
        <a:xfrm>
          <a:off x="282221" y="368029"/>
          <a:ext cx="1371985" cy="137198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5A8B1B-9D80-4C84-88FA-580011D76D33}">
      <dsp:nvSpPr>
        <dsp:cNvPr id="0" name=""/>
        <dsp:cNvSpPr/>
      </dsp:nvSpPr>
      <dsp:spPr>
        <a:xfrm>
          <a:off x="570337" y="656145"/>
          <a:ext cx="795751" cy="79575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F8B930-7658-4942-B6DF-9AA655AF1F38}">
      <dsp:nvSpPr>
        <dsp:cNvPr id="0" name=""/>
        <dsp:cNvSpPr/>
      </dsp:nvSpPr>
      <dsp:spPr>
        <a:xfrm>
          <a:off x="1948202" y="368029"/>
          <a:ext cx="3233964" cy="13719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/>
            <a:t>Plano </a:t>
          </a:r>
          <a:r>
            <a:rPr lang="en-US" sz="3600" b="1" kern="1200" dirty="0" err="1"/>
            <a:t>Integrado</a:t>
          </a:r>
          <a:r>
            <a:rPr lang="en-US" sz="3600" b="1" kern="1200" dirty="0"/>
            <a:t> de </a:t>
          </a:r>
          <a:r>
            <a:rPr lang="en-US" sz="3600" b="1" kern="1200" dirty="0" err="1"/>
            <a:t>Recursos</a:t>
          </a:r>
          <a:r>
            <a:rPr lang="en-US" sz="3600" b="1" kern="1200" dirty="0"/>
            <a:t> </a:t>
          </a:r>
          <a:r>
            <a:rPr lang="en-US" sz="3600" b="1" kern="1200" dirty="0" err="1"/>
            <a:t>Hídricos</a:t>
          </a:r>
          <a:endParaRPr lang="en-US" sz="3600" b="1" kern="1200" dirty="0"/>
        </a:p>
      </dsp:txBody>
      <dsp:txXfrm>
        <a:off x="1948202" y="368029"/>
        <a:ext cx="3233964" cy="1371985"/>
      </dsp:txXfrm>
    </dsp:sp>
    <dsp:sp modelId="{93D0A505-9731-4814-B5C3-EADFCF74DFFB}">
      <dsp:nvSpPr>
        <dsp:cNvPr id="0" name=""/>
        <dsp:cNvSpPr/>
      </dsp:nvSpPr>
      <dsp:spPr>
        <a:xfrm>
          <a:off x="5745661" y="368029"/>
          <a:ext cx="1371985" cy="137198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2D05EE-019C-4435-BB99-C5235FFB0E00}">
      <dsp:nvSpPr>
        <dsp:cNvPr id="0" name=""/>
        <dsp:cNvSpPr/>
      </dsp:nvSpPr>
      <dsp:spPr>
        <a:xfrm>
          <a:off x="6033778" y="656145"/>
          <a:ext cx="795751" cy="79575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CD9849-450B-4633-A981-D2870CCED09D}">
      <dsp:nvSpPr>
        <dsp:cNvPr id="0" name=""/>
        <dsp:cNvSpPr/>
      </dsp:nvSpPr>
      <dsp:spPr>
        <a:xfrm>
          <a:off x="7411643" y="368029"/>
          <a:ext cx="3233964" cy="13719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600" b="1" kern="1200" dirty="0"/>
            <a:t>Plano de Comunicação</a:t>
          </a:r>
          <a:endParaRPr lang="en-US" sz="3600" b="1" kern="1200" dirty="0"/>
        </a:p>
      </dsp:txBody>
      <dsp:txXfrm>
        <a:off x="7411643" y="368029"/>
        <a:ext cx="3233964" cy="1371985"/>
      </dsp:txXfrm>
    </dsp:sp>
    <dsp:sp modelId="{1B765B03-6093-419F-B547-45CB5AB78B72}">
      <dsp:nvSpPr>
        <dsp:cNvPr id="0" name=""/>
        <dsp:cNvSpPr/>
      </dsp:nvSpPr>
      <dsp:spPr>
        <a:xfrm>
          <a:off x="282221" y="2452790"/>
          <a:ext cx="1371985" cy="137198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5035D2-9675-49DE-A57D-14142858B5B2}">
      <dsp:nvSpPr>
        <dsp:cNvPr id="0" name=""/>
        <dsp:cNvSpPr/>
      </dsp:nvSpPr>
      <dsp:spPr>
        <a:xfrm>
          <a:off x="570337" y="2740907"/>
          <a:ext cx="795751" cy="79575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7E0392-9E6D-4825-A3FF-58B999BCC5E3}">
      <dsp:nvSpPr>
        <dsp:cNvPr id="0" name=""/>
        <dsp:cNvSpPr/>
      </dsp:nvSpPr>
      <dsp:spPr>
        <a:xfrm>
          <a:off x="1948202" y="2452790"/>
          <a:ext cx="3233964" cy="13719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600" b="1" kern="1200" dirty="0"/>
            <a:t>Programa de Capacitação</a:t>
          </a:r>
          <a:endParaRPr lang="en-US" sz="3600" b="1" kern="1200" dirty="0"/>
        </a:p>
      </dsp:txBody>
      <dsp:txXfrm>
        <a:off x="1948202" y="2452790"/>
        <a:ext cx="3233964" cy="1371985"/>
      </dsp:txXfrm>
    </dsp:sp>
    <dsp:sp modelId="{E9E431CC-DACC-4AB4-84CF-D23CD2FF93EF}">
      <dsp:nvSpPr>
        <dsp:cNvPr id="0" name=""/>
        <dsp:cNvSpPr/>
      </dsp:nvSpPr>
      <dsp:spPr>
        <a:xfrm>
          <a:off x="5745661" y="2452790"/>
          <a:ext cx="1371985" cy="1371985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F773AB-154C-48C2-8D5E-87FD70F1F192}">
      <dsp:nvSpPr>
        <dsp:cNvPr id="0" name=""/>
        <dsp:cNvSpPr/>
      </dsp:nvSpPr>
      <dsp:spPr>
        <a:xfrm>
          <a:off x="6033778" y="2740907"/>
          <a:ext cx="795751" cy="79575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6AE46D-3994-497F-960E-797A8AD0CAEE}">
      <dsp:nvSpPr>
        <dsp:cNvPr id="0" name=""/>
        <dsp:cNvSpPr/>
      </dsp:nvSpPr>
      <dsp:spPr>
        <a:xfrm>
          <a:off x="7411643" y="2452790"/>
          <a:ext cx="3233964" cy="13719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600" b="1" kern="1200" dirty="0"/>
            <a:t>Programa de Educação Ambiental</a:t>
          </a:r>
          <a:endParaRPr lang="en-US" sz="3600" b="1" kern="1200" dirty="0"/>
        </a:p>
      </dsp:txBody>
      <dsp:txXfrm>
        <a:off x="7411643" y="2452790"/>
        <a:ext cx="3233964" cy="137198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80739C-B8B8-4907-ABF1-A03D724F7B68}">
      <dsp:nvSpPr>
        <dsp:cNvPr id="0" name=""/>
        <dsp:cNvSpPr/>
      </dsp:nvSpPr>
      <dsp:spPr>
        <a:xfrm>
          <a:off x="793073" y="206212"/>
          <a:ext cx="769658" cy="76965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9C06F0-487A-4373-B656-3BE030C6C56B}">
      <dsp:nvSpPr>
        <dsp:cNvPr id="0" name=""/>
        <dsp:cNvSpPr/>
      </dsp:nvSpPr>
      <dsp:spPr>
        <a:xfrm>
          <a:off x="322727" y="1319354"/>
          <a:ext cx="1710351" cy="11758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>
              <a:solidFill>
                <a:schemeClr val="tx1"/>
              </a:solidFill>
            </a:rPr>
            <a:t>Instrumento de planejamento e de gestão fortemente pactuado e coordenado pelo Comitê;</a:t>
          </a:r>
          <a:endParaRPr lang="en-US" sz="2000" b="1" kern="1200" dirty="0">
            <a:solidFill>
              <a:schemeClr val="tx1"/>
            </a:solidFill>
          </a:endParaRPr>
        </a:p>
      </dsp:txBody>
      <dsp:txXfrm>
        <a:off x="322727" y="1319354"/>
        <a:ext cx="1710351" cy="1175866"/>
      </dsp:txXfrm>
    </dsp:sp>
    <dsp:sp modelId="{352D10C5-E107-40E3-B8D0-EABCBF264CBF}">
      <dsp:nvSpPr>
        <dsp:cNvPr id="0" name=""/>
        <dsp:cNvSpPr/>
      </dsp:nvSpPr>
      <dsp:spPr>
        <a:xfrm>
          <a:off x="2802736" y="206212"/>
          <a:ext cx="769658" cy="76965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50859F-76B5-47A0-BFD7-0B3B126A53FC}">
      <dsp:nvSpPr>
        <dsp:cNvPr id="0" name=""/>
        <dsp:cNvSpPr/>
      </dsp:nvSpPr>
      <dsp:spPr>
        <a:xfrm>
          <a:off x="2332390" y="1319354"/>
          <a:ext cx="1710351" cy="11758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>
              <a:solidFill>
                <a:schemeClr val="tx1"/>
              </a:solidFill>
            </a:rPr>
            <a:t>A base para elaboração foi a mobilização e a integração dos Comitês de Bacias;</a:t>
          </a:r>
          <a:endParaRPr lang="en-US" sz="2000" b="1" kern="1200" dirty="0">
            <a:solidFill>
              <a:schemeClr val="tx1"/>
            </a:solidFill>
          </a:endParaRPr>
        </a:p>
      </dsp:txBody>
      <dsp:txXfrm>
        <a:off x="2332390" y="1319354"/>
        <a:ext cx="1710351" cy="1175866"/>
      </dsp:txXfrm>
    </dsp:sp>
    <dsp:sp modelId="{B99CB7FE-AF7D-49DA-9852-6CCF3DF5900B}">
      <dsp:nvSpPr>
        <dsp:cNvPr id="0" name=""/>
        <dsp:cNvSpPr/>
      </dsp:nvSpPr>
      <dsp:spPr>
        <a:xfrm>
          <a:off x="4812399" y="206212"/>
          <a:ext cx="769658" cy="76965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2516B5-591B-49D7-ACBE-5B65966BB9E6}">
      <dsp:nvSpPr>
        <dsp:cNvPr id="0" name=""/>
        <dsp:cNvSpPr/>
      </dsp:nvSpPr>
      <dsp:spPr>
        <a:xfrm>
          <a:off x="4342053" y="1319354"/>
          <a:ext cx="1710351" cy="11758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>
              <a:solidFill>
                <a:schemeClr val="tx1"/>
              </a:solidFill>
            </a:rPr>
            <a:t>Está permitindo a gestão efetiva dos recursos hídricos da bacia, ou seja a revitalização da Bacia;</a:t>
          </a:r>
          <a:endParaRPr lang="en-US" sz="2000" b="1" kern="1200">
            <a:solidFill>
              <a:schemeClr val="tx1"/>
            </a:solidFill>
          </a:endParaRPr>
        </a:p>
      </dsp:txBody>
      <dsp:txXfrm>
        <a:off x="4342053" y="1319354"/>
        <a:ext cx="1710351" cy="1175866"/>
      </dsp:txXfrm>
    </dsp:sp>
    <dsp:sp modelId="{309A3AE7-6B3B-4B53-85FD-EBE8A599E7DA}">
      <dsp:nvSpPr>
        <dsp:cNvPr id="0" name=""/>
        <dsp:cNvSpPr/>
      </dsp:nvSpPr>
      <dsp:spPr>
        <a:xfrm>
          <a:off x="6822063" y="206212"/>
          <a:ext cx="769658" cy="76965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697826-6342-4BD8-B079-59EF5D3AD765}">
      <dsp:nvSpPr>
        <dsp:cNvPr id="0" name=""/>
        <dsp:cNvSpPr/>
      </dsp:nvSpPr>
      <dsp:spPr>
        <a:xfrm>
          <a:off x="6351716" y="1319354"/>
          <a:ext cx="1710351" cy="11758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>
              <a:solidFill>
                <a:schemeClr val="tx1"/>
              </a:solidFill>
            </a:rPr>
            <a:t>Aprovado em 2016 e revisado em 2021.</a:t>
          </a:r>
          <a:endParaRPr lang="en-US" sz="2000" b="1" kern="1200" dirty="0">
            <a:solidFill>
              <a:schemeClr val="tx1"/>
            </a:solidFill>
          </a:endParaRPr>
        </a:p>
      </dsp:txBody>
      <dsp:txXfrm>
        <a:off x="6351716" y="1319354"/>
        <a:ext cx="1710351" cy="117586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A99FD6-399C-4A37-9807-D8B35482CCD4}">
      <dsp:nvSpPr>
        <dsp:cNvPr id="0" name=""/>
        <dsp:cNvSpPr/>
      </dsp:nvSpPr>
      <dsp:spPr>
        <a:xfrm>
          <a:off x="0" y="1353205"/>
          <a:ext cx="3921937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BCA6E7-14DD-4FAD-B890-AB7949E869A4}">
      <dsp:nvSpPr>
        <dsp:cNvPr id="0" name=""/>
        <dsp:cNvSpPr/>
      </dsp:nvSpPr>
      <dsp:spPr>
        <a:xfrm>
          <a:off x="196096" y="939925"/>
          <a:ext cx="2745355" cy="8265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3768" tIns="0" rIns="103768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Suraya Modaelli</a:t>
          </a:r>
        </a:p>
      </dsp:txBody>
      <dsp:txXfrm>
        <a:off x="236445" y="980274"/>
        <a:ext cx="2664657" cy="745862"/>
      </dsp:txXfrm>
    </dsp:sp>
    <dsp:sp modelId="{242007EF-F865-4BEF-BF15-58F544789AFB}">
      <dsp:nvSpPr>
        <dsp:cNvPr id="0" name=""/>
        <dsp:cNvSpPr/>
      </dsp:nvSpPr>
      <dsp:spPr>
        <a:xfrm>
          <a:off x="0" y="2623285"/>
          <a:ext cx="3921937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7619157"/>
              <a:satOff val="-11294"/>
              <a:lumOff val="-450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BA9CFF-04E8-45C1-9056-6A838889450C}">
      <dsp:nvSpPr>
        <dsp:cNvPr id="0" name=""/>
        <dsp:cNvSpPr/>
      </dsp:nvSpPr>
      <dsp:spPr>
        <a:xfrm>
          <a:off x="196096" y="2210005"/>
          <a:ext cx="2745355" cy="826560"/>
        </a:xfrm>
        <a:prstGeom prst="roundRect">
          <a:avLst/>
        </a:prstGeom>
        <a:solidFill>
          <a:schemeClr val="accent5">
            <a:hueOff val="-7619157"/>
            <a:satOff val="-11294"/>
            <a:lumOff val="-450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3768" tIns="0" rIns="103768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kern="1200" dirty="0" err="1"/>
            <a:t>Antonio</a:t>
          </a:r>
          <a:r>
            <a:rPr lang="pt-BR" sz="2800" kern="1200"/>
            <a:t> Cezar Leal</a:t>
          </a:r>
          <a:endParaRPr lang="en-US" sz="2800" kern="1200" dirty="0"/>
        </a:p>
      </dsp:txBody>
      <dsp:txXfrm>
        <a:off x="236445" y="2250354"/>
        <a:ext cx="2664657" cy="745862"/>
      </dsp:txXfrm>
    </dsp:sp>
    <dsp:sp modelId="{91E11A0F-6731-4D13-BDF2-6302E5D8B93C}">
      <dsp:nvSpPr>
        <dsp:cNvPr id="0" name=""/>
        <dsp:cNvSpPr/>
      </dsp:nvSpPr>
      <dsp:spPr>
        <a:xfrm>
          <a:off x="0" y="3893366"/>
          <a:ext cx="3921937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15238314"/>
              <a:satOff val="-22588"/>
              <a:lumOff val="-901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055BBF-5366-44A3-B4C4-A6B4773A5C36}">
      <dsp:nvSpPr>
        <dsp:cNvPr id="0" name=""/>
        <dsp:cNvSpPr/>
      </dsp:nvSpPr>
      <dsp:spPr>
        <a:xfrm>
          <a:off x="196096" y="3480086"/>
          <a:ext cx="2745355" cy="826560"/>
        </a:xfrm>
        <a:prstGeom prst="roundRect">
          <a:avLst/>
        </a:prstGeom>
        <a:solidFill>
          <a:schemeClr val="accent5">
            <a:hueOff val="-15238314"/>
            <a:satOff val="-22588"/>
            <a:lumOff val="-901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3768" tIns="0" rIns="103768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kern="1200"/>
            <a:t>secretaria@paranapanema.org</a:t>
          </a:r>
          <a:endParaRPr lang="en-US" sz="2800" kern="1200"/>
        </a:p>
      </dsp:txBody>
      <dsp:txXfrm>
        <a:off x="236445" y="3520435"/>
        <a:ext cx="2664657" cy="74586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3FE66C-5ED2-4514-BE33-C4BCE0790DF7}">
      <dsp:nvSpPr>
        <dsp:cNvPr id="0" name=""/>
        <dsp:cNvSpPr/>
      </dsp:nvSpPr>
      <dsp:spPr>
        <a:xfrm>
          <a:off x="701543" y="303"/>
          <a:ext cx="822427" cy="822427"/>
        </a:xfrm>
        <a:prstGeom prst="ellipse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400500" extrusionH="63500" contourW="12700" prstMaterial="matte">
          <a:contourClr>
            <a:schemeClr val="lt1">
              <a:tint val="5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BD8B20-044E-4A01-A347-372591E8C132}">
      <dsp:nvSpPr>
        <dsp:cNvPr id="0" name=""/>
        <dsp:cNvSpPr/>
      </dsp:nvSpPr>
      <dsp:spPr>
        <a:xfrm>
          <a:off x="876814" y="175575"/>
          <a:ext cx="471884" cy="47188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1B981F-845C-48D3-87A1-C2EC56F5A3F3}">
      <dsp:nvSpPr>
        <dsp:cNvPr id="0" name=""/>
        <dsp:cNvSpPr/>
      </dsp:nvSpPr>
      <dsp:spPr>
        <a:xfrm>
          <a:off x="438636" y="1078897"/>
          <a:ext cx="1348242" cy="8257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pt-BR" sz="3600" b="1" kern="1200" dirty="0">
              <a:solidFill>
                <a:schemeClr val="tx1"/>
              </a:solidFill>
            </a:rPr>
            <a:t>@CBHPARANAPANEMA</a:t>
          </a:r>
          <a:endParaRPr lang="en-US" sz="3600" b="1" kern="1200" dirty="0">
            <a:solidFill>
              <a:schemeClr val="tx1"/>
            </a:solidFill>
          </a:endParaRPr>
        </a:p>
      </dsp:txBody>
      <dsp:txXfrm>
        <a:off x="438636" y="1078897"/>
        <a:ext cx="1348242" cy="825798"/>
      </dsp:txXfrm>
    </dsp:sp>
    <dsp:sp modelId="{1AC041BA-EB8D-4B1B-BE59-3AA8D42AFFB1}">
      <dsp:nvSpPr>
        <dsp:cNvPr id="0" name=""/>
        <dsp:cNvSpPr/>
      </dsp:nvSpPr>
      <dsp:spPr>
        <a:xfrm>
          <a:off x="2543053" y="303"/>
          <a:ext cx="822427" cy="822427"/>
        </a:xfrm>
        <a:prstGeom prst="ellipse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400500" extrusionH="63500" contourW="12700" prstMaterial="matte">
          <a:contourClr>
            <a:schemeClr val="lt1">
              <a:tint val="5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ACC4C5-BB25-438A-9FB2-1160DD130B7F}">
      <dsp:nvSpPr>
        <dsp:cNvPr id="0" name=""/>
        <dsp:cNvSpPr/>
      </dsp:nvSpPr>
      <dsp:spPr>
        <a:xfrm>
          <a:off x="2718324" y="175575"/>
          <a:ext cx="471884" cy="47188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75B1C3-76D4-4B02-9A47-8E65F51AB9C9}">
      <dsp:nvSpPr>
        <dsp:cNvPr id="0" name=""/>
        <dsp:cNvSpPr/>
      </dsp:nvSpPr>
      <dsp:spPr>
        <a:xfrm>
          <a:off x="2022820" y="1078897"/>
          <a:ext cx="1862893" cy="8257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3600" b="1" kern="1200" dirty="0">
              <a:solidFill>
                <a:schemeClr val="tx1"/>
              </a:solidFill>
            </a:rPr>
            <a:t>www.paranapanema.org</a:t>
          </a:r>
        </a:p>
      </dsp:txBody>
      <dsp:txXfrm>
        <a:off x="2022820" y="1078897"/>
        <a:ext cx="1862893" cy="8257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96A35EAA-ED80-4FF1-942C-82B1D483AF60}"/>
              </a:ext>
            </a:extLst>
          </p:cNvPr>
          <p:cNvSpPr/>
          <p:nvPr/>
        </p:nvSpPr>
        <p:spPr>
          <a:xfrm rot="21133683" flipH="1">
            <a:off x="977627" y="481134"/>
            <a:ext cx="9378187" cy="5238589"/>
          </a:xfrm>
          <a:custGeom>
            <a:avLst/>
            <a:gdLst>
              <a:gd name="connsiteX0" fmla="*/ 628580 w 1248448"/>
              <a:gd name="connsiteY0" fmla="*/ 873029 h 873038"/>
              <a:gd name="connsiteX1" fmla="*/ 820985 w 1248448"/>
              <a:gd name="connsiteY1" fmla="*/ 803115 h 873038"/>
              <a:gd name="connsiteX2" fmla="*/ 1179791 w 1248448"/>
              <a:gd name="connsiteY2" fmla="*/ 630332 h 873038"/>
              <a:gd name="connsiteX3" fmla="*/ 1178744 w 1248448"/>
              <a:gd name="connsiteY3" fmla="*/ 192753 h 873038"/>
              <a:gd name="connsiteX4" fmla="*/ 459416 w 1248448"/>
              <a:gd name="connsiteY4" fmla="*/ 32447 h 873038"/>
              <a:gd name="connsiteX5" fmla="*/ 7264 w 1248448"/>
              <a:gd name="connsiteY5" fmla="*/ 595184 h 873038"/>
              <a:gd name="connsiteX6" fmla="*/ 545617 w 1248448"/>
              <a:gd name="connsiteY6" fmla="*/ 737202 h 873038"/>
              <a:gd name="connsiteX7" fmla="*/ 628580 w 1248448"/>
              <a:gd name="connsiteY7" fmla="*/ 873029 h 873038"/>
              <a:gd name="connsiteX0" fmla="*/ 628618 w 1248446"/>
              <a:gd name="connsiteY0" fmla="*/ 873038 h 873038"/>
              <a:gd name="connsiteX1" fmla="*/ 821023 w 1248446"/>
              <a:gd name="connsiteY1" fmla="*/ 803124 h 873038"/>
              <a:gd name="connsiteX2" fmla="*/ 1179829 w 1248446"/>
              <a:gd name="connsiteY2" fmla="*/ 630341 h 873038"/>
              <a:gd name="connsiteX3" fmla="*/ 1178782 w 1248446"/>
              <a:gd name="connsiteY3" fmla="*/ 192762 h 873038"/>
              <a:gd name="connsiteX4" fmla="*/ 459454 w 1248446"/>
              <a:gd name="connsiteY4" fmla="*/ 32456 h 873038"/>
              <a:gd name="connsiteX5" fmla="*/ 7302 w 1248446"/>
              <a:gd name="connsiteY5" fmla="*/ 595193 h 873038"/>
              <a:gd name="connsiteX6" fmla="*/ 547734 w 1248446"/>
              <a:gd name="connsiteY6" fmla="*/ 751246 h 873038"/>
              <a:gd name="connsiteX7" fmla="*/ 628618 w 1248446"/>
              <a:gd name="connsiteY7" fmla="*/ 873038 h 873038"/>
              <a:gd name="connsiteX0" fmla="*/ 635867 w 1255695"/>
              <a:gd name="connsiteY0" fmla="*/ 873038 h 873038"/>
              <a:gd name="connsiteX1" fmla="*/ 828272 w 1255695"/>
              <a:gd name="connsiteY1" fmla="*/ 803124 h 873038"/>
              <a:gd name="connsiteX2" fmla="*/ 1187078 w 1255695"/>
              <a:gd name="connsiteY2" fmla="*/ 630341 h 873038"/>
              <a:gd name="connsiteX3" fmla="*/ 1186031 w 1255695"/>
              <a:gd name="connsiteY3" fmla="*/ 192762 h 873038"/>
              <a:gd name="connsiteX4" fmla="*/ 466703 w 1255695"/>
              <a:gd name="connsiteY4" fmla="*/ 32456 h 873038"/>
              <a:gd name="connsiteX5" fmla="*/ 14551 w 1255695"/>
              <a:gd name="connsiteY5" fmla="*/ 595193 h 873038"/>
              <a:gd name="connsiteX6" fmla="*/ 554983 w 1255695"/>
              <a:gd name="connsiteY6" fmla="*/ 751246 h 873038"/>
              <a:gd name="connsiteX7" fmla="*/ 635867 w 1255695"/>
              <a:gd name="connsiteY7" fmla="*/ 873038 h 873038"/>
              <a:gd name="connsiteX0" fmla="*/ 635867 w 1255695"/>
              <a:gd name="connsiteY0" fmla="*/ 873038 h 873038"/>
              <a:gd name="connsiteX1" fmla="*/ 828272 w 1255695"/>
              <a:gd name="connsiteY1" fmla="*/ 803124 h 873038"/>
              <a:gd name="connsiteX2" fmla="*/ 1187078 w 1255695"/>
              <a:gd name="connsiteY2" fmla="*/ 630341 h 873038"/>
              <a:gd name="connsiteX3" fmla="*/ 1186031 w 1255695"/>
              <a:gd name="connsiteY3" fmla="*/ 192762 h 873038"/>
              <a:gd name="connsiteX4" fmla="*/ 466703 w 1255695"/>
              <a:gd name="connsiteY4" fmla="*/ 32456 h 873038"/>
              <a:gd name="connsiteX5" fmla="*/ 14551 w 1255695"/>
              <a:gd name="connsiteY5" fmla="*/ 595193 h 873038"/>
              <a:gd name="connsiteX6" fmla="*/ 554983 w 1255695"/>
              <a:gd name="connsiteY6" fmla="*/ 751246 h 873038"/>
              <a:gd name="connsiteX7" fmla="*/ 635867 w 1255695"/>
              <a:gd name="connsiteY7" fmla="*/ 873038 h 873038"/>
              <a:gd name="connsiteX0" fmla="*/ 635867 w 1249939"/>
              <a:gd name="connsiteY0" fmla="*/ 873038 h 873038"/>
              <a:gd name="connsiteX1" fmla="*/ 828272 w 1249939"/>
              <a:gd name="connsiteY1" fmla="*/ 793767 h 873038"/>
              <a:gd name="connsiteX2" fmla="*/ 1187078 w 1249939"/>
              <a:gd name="connsiteY2" fmla="*/ 630341 h 873038"/>
              <a:gd name="connsiteX3" fmla="*/ 1186031 w 1249939"/>
              <a:gd name="connsiteY3" fmla="*/ 192762 h 873038"/>
              <a:gd name="connsiteX4" fmla="*/ 466703 w 1249939"/>
              <a:gd name="connsiteY4" fmla="*/ 32456 h 873038"/>
              <a:gd name="connsiteX5" fmla="*/ 14551 w 1249939"/>
              <a:gd name="connsiteY5" fmla="*/ 595193 h 873038"/>
              <a:gd name="connsiteX6" fmla="*/ 554983 w 1249939"/>
              <a:gd name="connsiteY6" fmla="*/ 751246 h 873038"/>
              <a:gd name="connsiteX7" fmla="*/ 635867 w 1249939"/>
              <a:gd name="connsiteY7" fmla="*/ 873038 h 873038"/>
              <a:gd name="connsiteX0" fmla="*/ 615218 w 1229290"/>
              <a:gd name="connsiteY0" fmla="*/ 861281 h 861281"/>
              <a:gd name="connsiteX1" fmla="*/ 807623 w 1229290"/>
              <a:gd name="connsiteY1" fmla="*/ 782010 h 861281"/>
              <a:gd name="connsiteX2" fmla="*/ 1166429 w 1229290"/>
              <a:gd name="connsiteY2" fmla="*/ 618584 h 861281"/>
              <a:gd name="connsiteX3" fmla="*/ 1165382 w 1229290"/>
              <a:gd name="connsiteY3" fmla="*/ 181005 h 861281"/>
              <a:gd name="connsiteX4" fmla="*/ 446054 w 1229290"/>
              <a:gd name="connsiteY4" fmla="*/ 20699 h 861281"/>
              <a:gd name="connsiteX5" fmla="*/ 5663 w 1229290"/>
              <a:gd name="connsiteY5" fmla="*/ 576828 h 861281"/>
              <a:gd name="connsiteX6" fmla="*/ 534334 w 1229290"/>
              <a:gd name="connsiteY6" fmla="*/ 739489 h 861281"/>
              <a:gd name="connsiteX7" fmla="*/ 615218 w 1229290"/>
              <a:gd name="connsiteY7" fmla="*/ 861281 h 861281"/>
              <a:gd name="connsiteX0" fmla="*/ 619617 w 1233689"/>
              <a:gd name="connsiteY0" fmla="*/ 861281 h 861281"/>
              <a:gd name="connsiteX1" fmla="*/ 812022 w 1233689"/>
              <a:gd name="connsiteY1" fmla="*/ 782010 h 861281"/>
              <a:gd name="connsiteX2" fmla="*/ 1170828 w 1233689"/>
              <a:gd name="connsiteY2" fmla="*/ 618584 h 861281"/>
              <a:gd name="connsiteX3" fmla="*/ 1169781 w 1233689"/>
              <a:gd name="connsiteY3" fmla="*/ 181005 h 861281"/>
              <a:gd name="connsiteX4" fmla="*/ 450453 w 1233689"/>
              <a:gd name="connsiteY4" fmla="*/ 20699 h 861281"/>
              <a:gd name="connsiteX5" fmla="*/ 10062 w 1233689"/>
              <a:gd name="connsiteY5" fmla="*/ 576828 h 861281"/>
              <a:gd name="connsiteX6" fmla="*/ 538733 w 1233689"/>
              <a:gd name="connsiteY6" fmla="*/ 739489 h 861281"/>
              <a:gd name="connsiteX7" fmla="*/ 619617 w 1233689"/>
              <a:gd name="connsiteY7" fmla="*/ 861281 h 861281"/>
              <a:gd name="connsiteX0" fmla="*/ 619579 w 1239236"/>
              <a:gd name="connsiteY0" fmla="*/ 863398 h 863398"/>
              <a:gd name="connsiteX1" fmla="*/ 811984 w 1239236"/>
              <a:gd name="connsiteY1" fmla="*/ 784127 h 863398"/>
              <a:gd name="connsiteX2" fmla="*/ 1170790 w 1239236"/>
              <a:gd name="connsiteY2" fmla="*/ 620701 h 863398"/>
              <a:gd name="connsiteX3" fmla="*/ 1169743 w 1239236"/>
              <a:gd name="connsiteY3" fmla="*/ 183122 h 863398"/>
              <a:gd name="connsiteX4" fmla="*/ 451887 w 1239236"/>
              <a:gd name="connsiteY4" fmla="*/ 17855 h 863398"/>
              <a:gd name="connsiteX5" fmla="*/ 10024 w 1239236"/>
              <a:gd name="connsiteY5" fmla="*/ 578945 h 863398"/>
              <a:gd name="connsiteX6" fmla="*/ 538695 w 1239236"/>
              <a:gd name="connsiteY6" fmla="*/ 741606 h 863398"/>
              <a:gd name="connsiteX7" fmla="*/ 619579 w 1239236"/>
              <a:gd name="connsiteY7" fmla="*/ 863398 h 863398"/>
              <a:gd name="connsiteX0" fmla="*/ 623569 w 1243226"/>
              <a:gd name="connsiteY0" fmla="*/ 870437 h 870437"/>
              <a:gd name="connsiteX1" fmla="*/ 815974 w 1243226"/>
              <a:gd name="connsiteY1" fmla="*/ 791166 h 870437"/>
              <a:gd name="connsiteX2" fmla="*/ 1174780 w 1243226"/>
              <a:gd name="connsiteY2" fmla="*/ 627740 h 870437"/>
              <a:gd name="connsiteX3" fmla="*/ 1173733 w 1243226"/>
              <a:gd name="connsiteY3" fmla="*/ 190161 h 870437"/>
              <a:gd name="connsiteX4" fmla="*/ 455877 w 1243226"/>
              <a:gd name="connsiteY4" fmla="*/ 24894 h 870437"/>
              <a:gd name="connsiteX5" fmla="*/ 14014 w 1243226"/>
              <a:gd name="connsiteY5" fmla="*/ 585984 h 870437"/>
              <a:gd name="connsiteX6" fmla="*/ 542685 w 1243226"/>
              <a:gd name="connsiteY6" fmla="*/ 748645 h 870437"/>
              <a:gd name="connsiteX7" fmla="*/ 623569 w 1243226"/>
              <a:gd name="connsiteY7" fmla="*/ 870437 h 870437"/>
              <a:gd name="connsiteX0" fmla="*/ 624861 w 1244518"/>
              <a:gd name="connsiteY0" fmla="*/ 869274 h 869274"/>
              <a:gd name="connsiteX1" fmla="*/ 817266 w 1244518"/>
              <a:gd name="connsiteY1" fmla="*/ 790003 h 869274"/>
              <a:gd name="connsiteX2" fmla="*/ 1176072 w 1244518"/>
              <a:gd name="connsiteY2" fmla="*/ 626577 h 869274"/>
              <a:gd name="connsiteX3" fmla="*/ 1175025 w 1244518"/>
              <a:gd name="connsiteY3" fmla="*/ 188998 h 869274"/>
              <a:gd name="connsiteX4" fmla="*/ 457169 w 1244518"/>
              <a:gd name="connsiteY4" fmla="*/ 23731 h 869274"/>
              <a:gd name="connsiteX5" fmla="*/ 15306 w 1244518"/>
              <a:gd name="connsiteY5" fmla="*/ 584821 h 869274"/>
              <a:gd name="connsiteX6" fmla="*/ 543977 w 1244518"/>
              <a:gd name="connsiteY6" fmla="*/ 747482 h 869274"/>
              <a:gd name="connsiteX7" fmla="*/ 624861 w 1244518"/>
              <a:gd name="connsiteY7" fmla="*/ 869274 h 869274"/>
              <a:gd name="connsiteX0" fmla="*/ 619558 w 1235941"/>
              <a:gd name="connsiteY0" fmla="*/ 867295 h 867295"/>
              <a:gd name="connsiteX1" fmla="*/ 811963 w 1235941"/>
              <a:gd name="connsiteY1" fmla="*/ 788024 h 867295"/>
              <a:gd name="connsiteX2" fmla="*/ 1170769 w 1235941"/>
              <a:gd name="connsiteY2" fmla="*/ 624598 h 867295"/>
              <a:gd name="connsiteX3" fmla="*/ 1164738 w 1235941"/>
              <a:gd name="connsiteY3" fmla="*/ 164190 h 867295"/>
              <a:gd name="connsiteX4" fmla="*/ 451866 w 1235941"/>
              <a:gd name="connsiteY4" fmla="*/ 21752 h 867295"/>
              <a:gd name="connsiteX5" fmla="*/ 10003 w 1235941"/>
              <a:gd name="connsiteY5" fmla="*/ 582842 h 867295"/>
              <a:gd name="connsiteX6" fmla="*/ 538674 w 1235941"/>
              <a:gd name="connsiteY6" fmla="*/ 745503 h 867295"/>
              <a:gd name="connsiteX7" fmla="*/ 619558 w 1235941"/>
              <a:gd name="connsiteY7" fmla="*/ 867295 h 867295"/>
              <a:gd name="connsiteX0" fmla="*/ 622435 w 1238818"/>
              <a:gd name="connsiteY0" fmla="*/ 868328 h 868328"/>
              <a:gd name="connsiteX1" fmla="*/ 814840 w 1238818"/>
              <a:gd name="connsiteY1" fmla="*/ 789057 h 868328"/>
              <a:gd name="connsiteX2" fmla="*/ 1173646 w 1238818"/>
              <a:gd name="connsiteY2" fmla="*/ 625631 h 868328"/>
              <a:gd name="connsiteX3" fmla="*/ 1167615 w 1238818"/>
              <a:gd name="connsiteY3" fmla="*/ 165223 h 868328"/>
              <a:gd name="connsiteX4" fmla="*/ 454743 w 1238818"/>
              <a:gd name="connsiteY4" fmla="*/ 22785 h 868328"/>
              <a:gd name="connsiteX5" fmla="*/ 12880 w 1238818"/>
              <a:gd name="connsiteY5" fmla="*/ 583875 h 868328"/>
              <a:gd name="connsiteX6" fmla="*/ 541551 w 1238818"/>
              <a:gd name="connsiteY6" fmla="*/ 746536 h 868328"/>
              <a:gd name="connsiteX7" fmla="*/ 622435 w 1238818"/>
              <a:gd name="connsiteY7" fmla="*/ 868328 h 868328"/>
              <a:gd name="connsiteX0" fmla="*/ 618931 w 1201319"/>
              <a:gd name="connsiteY0" fmla="*/ 879992 h 879992"/>
              <a:gd name="connsiteX1" fmla="*/ 811336 w 1201319"/>
              <a:gd name="connsiteY1" fmla="*/ 800721 h 879992"/>
              <a:gd name="connsiteX2" fmla="*/ 1170142 w 1201319"/>
              <a:gd name="connsiteY2" fmla="*/ 637295 h 879992"/>
              <a:gd name="connsiteX3" fmla="*/ 1164111 w 1201319"/>
              <a:gd name="connsiteY3" fmla="*/ 176887 h 879992"/>
              <a:gd name="connsiteX4" fmla="*/ 1005959 w 1201319"/>
              <a:gd name="connsiteY4" fmla="*/ 73552 h 879992"/>
              <a:gd name="connsiteX5" fmla="*/ 451239 w 1201319"/>
              <a:gd name="connsiteY5" fmla="*/ 34449 h 879992"/>
              <a:gd name="connsiteX6" fmla="*/ 9376 w 1201319"/>
              <a:gd name="connsiteY6" fmla="*/ 595539 h 879992"/>
              <a:gd name="connsiteX7" fmla="*/ 538047 w 1201319"/>
              <a:gd name="connsiteY7" fmla="*/ 758200 h 879992"/>
              <a:gd name="connsiteX8" fmla="*/ 618931 w 1201319"/>
              <a:gd name="connsiteY8" fmla="*/ 879992 h 879992"/>
              <a:gd name="connsiteX0" fmla="*/ 618931 w 1214866"/>
              <a:gd name="connsiteY0" fmla="*/ 879992 h 879992"/>
              <a:gd name="connsiteX1" fmla="*/ 811336 w 1214866"/>
              <a:gd name="connsiteY1" fmla="*/ 800721 h 879992"/>
              <a:gd name="connsiteX2" fmla="*/ 1170142 w 1214866"/>
              <a:gd name="connsiteY2" fmla="*/ 637295 h 879992"/>
              <a:gd name="connsiteX3" fmla="*/ 1164111 w 1214866"/>
              <a:gd name="connsiteY3" fmla="*/ 176887 h 879992"/>
              <a:gd name="connsiteX4" fmla="*/ 1005959 w 1214866"/>
              <a:gd name="connsiteY4" fmla="*/ 73552 h 879992"/>
              <a:gd name="connsiteX5" fmla="*/ 451239 w 1214866"/>
              <a:gd name="connsiteY5" fmla="*/ 34449 h 879992"/>
              <a:gd name="connsiteX6" fmla="*/ 9376 w 1214866"/>
              <a:gd name="connsiteY6" fmla="*/ 595539 h 879992"/>
              <a:gd name="connsiteX7" fmla="*/ 538047 w 1214866"/>
              <a:gd name="connsiteY7" fmla="*/ 758200 h 879992"/>
              <a:gd name="connsiteX8" fmla="*/ 618931 w 1214866"/>
              <a:gd name="connsiteY8" fmla="*/ 879992 h 879992"/>
              <a:gd name="connsiteX0" fmla="*/ 618871 w 1202016"/>
              <a:gd name="connsiteY0" fmla="*/ 888796 h 888796"/>
              <a:gd name="connsiteX1" fmla="*/ 811276 w 1202016"/>
              <a:gd name="connsiteY1" fmla="*/ 809525 h 888796"/>
              <a:gd name="connsiteX2" fmla="*/ 1170082 w 1202016"/>
              <a:gd name="connsiteY2" fmla="*/ 646099 h 888796"/>
              <a:gd name="connsiteX3" fmla="*/ 1164051 w 1202016"/>
              <a:gd name="connsiteY3" fmla="*/ 185691 h 888796"/>
              <a:gd name="connsiteX4" fmla="*/ 989748 w 1202016"/>
              <a:gd name="connsiteY4" fmla="*/ 54225 h 888796"/>
              <a:gd name="connsiteX5" fmla="*/ 451179 w 1202016"/>
              <a:gd name="connsiteY5" fmla="*/ 43253 h 888796"/>
              <a:gd name="connsiteX6" fmla="*/ 9316 w 1202016"/>
              <a:gd name="connsiteY6" fmla="*/ 604343 h 888796"/>
              <a:gd name="connsiteX7" fmla="*/ 537987 w 1202016"/>
              <a:gd name="connsiteY7" fmla="*/ 767004 h 888796"/>
              <a:gd name="connsiteX8" fmla="*/ 618871 w 1202016"/>
              <a:gd name="connsiteY8" fmla="*/ 888796 h 888796"/>
              <a:gd name="connsiteX0" fmla="*/ 618871 w 1202016"/>
              <a:gd name="connsiteY0" fmla="*/ 888796 h 888796"/>
              <a:gd name="connsiteX1" fmla="*/ 811276 w 1202016"/>
              <a:gd name="connsiteY1" fmla="*/ 809525 h 888796"/>
              <a:gd name="connsiteX2" fmla="*/ 1170082 w 1202016"/>
              <a:gd name="connsiteY2" fmla="*/ 646099 h 888796"/>
              <a:gd name="connsiteX3" fmla="*/ 1164051 w 1202016"/>
              <a:gd name="connsiteY3" fmla="*/ 185691 h 888796"/>
              <a:gd name="connsiteX4" fmla="*/ 989748 w 1202016"/>
              <a:gd name="connsiteY4" fmla="*/ 54225 h 888796"/>
              <a:gd name="connsiteX5" fmla="*/ 451179 w 1202016"/>
              <a:gd name="connsiteY5" fmla="*/ 43253 h 888796"/>
              <a:gd name="connsiteX6" fmla="*/ 9316 w 1202016"/>
              <a:gd name="connsiteY6" fmla="*/ 604343 h 888796"/>
              <a:gd name="connsiteX7" fmla="*/ 537987 w 1202016"/>
              <a:gd name="connsiteY7" fmla="*/ 767004 h 888796"/>
              <a:gd name="connsiteX8" fmla="*/ 618871 w 1202016"/>
              <a:gd name="connsiteY8" fmla="*/ 888796 h 888796"/>
              <a:gd name="connsiteX0" fmla="*/ 620039 w 1203184"/>
              <a:gd name="connsiteY0" fmla="*/ 874240 h 874240"/>
              <a:gd name="connsiteX1" fmla="*/ 812444 w 1203184"/>
              <a:gd name="connsiteY1" fmla="*/ 794969 h 874240"/>
              <a:gd name="connsiteX2" fmla="*/ 1171250 w 1203184"/>
              <a:gd name="connsiteY2" fmla="*/ 631543 h 874240"/>
              <a:gd name="connsiteX3" fmla="*/ 1165219 w 1203184"/>
              <a:gd name="connsiteY3" fmla="*/ 171135 h 874240"/>
              <a:gd name="connsiteX4" fmla="*/ 990916 w 1203184"/>
              <a:gd name="connsiteY4" fmla="*/ 39669 h 874240"/>
              <a:gd name="connsiteX5" fmla="*/ 406775 w 1203184"/>
              <a:gd name="connsiteY5" fmla="*/ 50168 h 874240"/>
              <a:gd name="connsiteX6" fmla="*/ 10484 w 1203184"/>
              <a:gd name="connsiteY6" fmla="*/ 589787 h 874240"/>
              <a:gd name="connsiteX7" fmla="*/ 539155 w 1203184"/>
              <a:gd name="connsiteY7" fmla="*/ 752448 h 874240"/>
              <a:gd name="connsiteX8" fmla="*/ 620039 w 1203184"/>
              <a:gd name="connsiteY8" fmla="*/ 874240 h 874240"/>
              <a:gd name="connsiteX0" fmla="*/ 620213 w 1203358"/>
              <a:gd name="connsiteY0" fmla="*/ 867642 h 867642"/>
              <a:gd name="connsiteX1" fmla="*/ 812618 w 1203358"/>
              <a:gd name="connsiteY1" fmla="*/ 788371 h 867642"/>
              <a:gd name="connsiteX2" fmla="*/ 1171424 w 1203358"/>
              <a:gd name="connsiteY2" fmla="*/ 624945 h 867642"/>
              <a:gd name="connsiteX3" fmla="*/ 1165393 w 1203358"/>
              <a:gd name="connsiteY3" fmla="*/ 164537 h 867642"/>
              <a:gd name="connsiteX4" fmla="*/ 991090 w 1203358"/>
              <a:gd name="connsiteY4" fmla="*/ 33071 h 867642"/>
              <a:gd name="connsiteX5" fmla="*/ 406949 w 1203358"/>
              <a:gd name="connsiteY5" fmla="*/ 43570 h 867642"/>
              <a:gd name="connsiteX6" fmla="*/ 10658 w 1203358"/>
              <a:gd name="connsiteY6" fmla="*/ 583189 h 867642"/>
              <a:gd name="connsiteX7" fmla="*/ 539329 w 1203358"/>
              <a:gd name="connsiteY7" fmla="*/ 745850 h 867642"/>
              <a:gd name="connsiteX8" fmla="*/ 620213 w 1203358"/>
              <a:gd name="connsiteY8" fmla="*/ 867642 h 867642"/>
              <a:gd name="connsiteX0" fmla="*/ 621220 w 1204365"/>
              <a:gd name="connsiteY0" fmla="*/ 864871 h 864871"/>
              <a:gd name="connsiteX1" fmla="*/ 813625 w 1204365"/>
              <a:gd name="connsiteY1" fmla="*/ 785600 h 864871"/>
              <a:gd name="connsiteX2" fmla="*/ 1172431 w 1204365"/>
              <a:gd name="connsiteY2" fmla="*/ 622174 h 864871"/>
              <a:gd name="connsiteX3" fmla="*/ 1166400 w 1204365"/>
              <a:gd name="connsiteY3" fmla="*/ 161766 h 864871"/>
              <a:gd name="connsiteX4" fmla="*/ 992097 w 1204365"/>
              <a:gd name="connsiteY4" fmla="*/ 30300 h 864871"/>
              <a:gd name="connsiteX5" fmla="*/ 407956 w 1204365"/>
              <a:gd name="connsiteY5" fmla="*/ 40799 h 864871"/>
              <a:gd name="connsiteX6" fmla="*/ 11665 w 1204365"/>
              <a:gd name="connsiteY6" fmla="*/ 580418 h 864871"/>
              <a:gd name="connsiteX7" fmla="*/ 540336 w 1204365"/>
              <a:gd name="connsiteY7" fmla="*/ 743079 h 864871"/>
              <a:gd name="connsiteX8" fmla="*/ 621220 w 1204365"/>
              <a:gd name="connsiteY8" fmla="*/ 864871 h 864871"/>
              <a:gd name="connsiteX0" fmla="*/ 619935 w 1204190"/>
              <a:gd name="connsiteY0" fmla="*/ 873669 h 873669"/>
              <a:gd name="connsiteX1" fmla="*/ 812340 w 1204190"/>
              <a:gd name="connsiteY1" fmla="*/ 794398 h 873669"/>
              <a:gd name="connsiteX2" fmla="*/ 1171146 w 1204190"/>
              <a:gd name="connsiteY2" fmla="*/ 630972 h 873669"/>
              <a:gd name="connsiteX3" fmla="*/ 1165115 w 1204190"/>
              <a:gd name="connsiteY3" fmla="*/ 170564 h 873669"/>
              <a:gd name="connsiteX4" fmla="*/ 967884 w 1204190"/>
              <a:gd name="connsiteY4" fmla="*/ 40405 h 873669"/>
              <a:gd name="connsiteX5" fmla="*/ 406671 w 1204190"/>
              <a:gd name="connsiteY5" fmla="*/ 49597 h 873669"/>
              <a:gd name="connsiteX6" fmla="*/ 10380 w 1204190"/>
              <a:gd name="connsiteY6" fmla="*/ 589216 h 873669"/>
              <a:gd name="connsiteX7" fmla="*/ 539051 w 1204190"/>
              <a:gd name="connsiteY7" fmla="*/ 751877 h 873669"/>
              <a:gd name="connsiteX8" fmla="*/ 619935 w 1204190"/>
              <a:gd name="connsiteY8" fmla="*/ 873669 h 873669"/>
              <a:gd name="connsiteX0" fmla="*/ 628446 w 1212701"/>
              <a:gd name="connsiteY0" fmla="*/ 842371 h 842371"/>
              <a:gd name="connsiteX1" fmla="*/ 820851 w 1212701"/>
              <a:gd name="connsiteY1" fmla="*/ 763100 h 842371"/>
              <a:gd name="connsiteX2" fmla="*/ 1179657 w 1212701"/>
              <a:gd name="connsiteY2" fmla="*/ 599674 h 842371"/>
              <a:gd name="connsiteX3" fmla="*/ 1173626 w 1212701"/>
              <a:gd name="connsiteY3" fmla="*/ 139266 h 842371"/>
              <a:gd name="connsiteX4" fmla="*/ 976395 w 1212701"/>
              <a:gd name="connsiteY4" fmla="*/ 9107 h 842371"/>
              <a:gd name="connsiteX5" fmla="*/ 246714 w 1212701"/>
              <a:gd name="connsiteY5" fmla="*/ 97247 h 842371"/>
              <a:gd name="connsiteX6" fmla="*/ 18891 w 1212701"/>
              <a:gd name="connsiteY6" fmla="*/ 557918 h 842371"/>
              <a:gd name="connsiteX7" fmla="*/ 547562 w 1212701"/>
              <a:gd name="connsiteY7" fmla="*/ 720579 h 842371"/>
              <a:gd name="connsiteX8" fmla="*/ 628446 w 1212701"/>
              <a:gd name="connsiteY8" fmla="*/ 842371 h 842371"/>
              <a:gd name="connsiteX0" fmla="*/ 628446 w 1211895"/>
              <a:gd name="connsiteY0" fmla="*/ 842371 h 842371"/>
              <a:gd name="connsiteX1" fmla="*/ 820851 w 1211895"/>
              <a:gd name="connsiteY1" fmla="*/ 763100 h 842371"/>
              <a:gd name="connsiteX2" fmla="*/ 1178477 w 1211895"/>
              <a:gd name="connsiteY2" fmla="*/ 606951 h 842371"/>
              <a:gd name="connsiteX3" fmla="*/ 1173626 w 1211895"/>
              <a:gd name="connsiteY3" fmla="*/ 139266 h 842371"/>
              <a:gd name="connsiteX4" fmla="*/ 976395 w 1211895"/>
              <a:gd name="connsiteY4" fmla="*/ 9107 h 842371"/>
              <a:gd name="connsiteX5" fmla="*/ 246714 w 1211895"/>
              <a:gd name="connsiteY5" fmla="*/ 97247 h 842371"/>
              <a:gd name="connsiteX6" fmla="*/ 18891 w 1211895"/>
              <a:gd name="connsiteY6" fmla="*/ 557918 h 842371"/>
              <a:gd name="connsiteX7" fmla="*/ 547562 w 1211895"/>
              <a:gd name="connsiteY7" fmla="*/ 720579 h 842371"/>
              <a:gd name="connsiteX8" fmla="*/ 628446 w 1211895"/>
              <a:gd name="connsiteY8" fmla="*/ 842371 h 842371"/>
              <a:gd name="connsiteX0" fmla="*/ 628446 w 1218918"/>
              <a:gd name="connsiteY0" fmla="*/ 842371 h 842371"/>
              <a:gd name="connsiteX1" fmla="*/ 820851 w 1218918"/>
              <a:gd name="connsiteY1" fmla="*/ 763100 h 842371"/>
              <a:gd name="connsiteX2" fmla="*/ 1178477 w 1218918"/>
              <a:gd name="connsiteY2" fmla="*/ 606951 h 842371"/>
              <a:gd name="connsiteX3" fmla="*/ 1173626 w 1218918"/>
              <a:gd name="connsiteY3" fmla="*/ 139266 h 842371"/>
              <a:gd name="connsiteX4" fmla="*/ 976395 w 1218918"/>
              <a:gd name="connsiteY4" fmla="*/ 9107 h 842371"/>
              <a:gd name="connsiteX5" fmla="*/ 246714 w 1218918"/>
              <a:gd name="connsiteY5" fmla="*/ 97247 h 842371"/>
              <a:gd name="connsiteX6" fmla="*/ 18891 w 1218918"/>
              <a:gd name="connsiteY6" fmla="*/ 557918 h 842371"/>
              <a:gd name="connsiteX7" fmla="*/ 547562 w 1218918"/>
              <a:gd name="connsiteY7" fmla="*/ 720579 h 842371"/>
              <a:gd name="connsiteX8" fmla="*/ 628446 w 1218918"/>
              <a:gd name="connsiteY8" fmla="*/ 842371 h 842371"/>
              <a:gd name="connsiteX0" fmla="*/ 628446 w 1223727"/>
              <a:gd name="connsiteY0" fmla="*/ 842371 h 842371"/>
              <a:gd name="connsiteX1" fmla="*/ 820851 w 1223727"/>
              <a:gd name="connsiteY1" fmla="*/ 763100 h 842371"/>
              <a:gd name="connsiteX2" fmla="*/ 1178477 w 1223727"/>
              <a:gd name="connsiteY2" fmla="*/ 606951 h 842371"/>
              <a:gd name="connsiteX3" fmla="*/ 1173626 w 1223727"/>
              <a:gd name="connsiteY3" fmla="*/ 139266 h 842371"/>
              <a:gd name="connsiteX4" fmla="*/ 976395 w 1223727"/>
              <a:gd name="connsiteY4" fmla="*/ 9107 h 842371"/>
              <a:gd name="connsiteX5" fmla="*/ 246714 w 1223727"/>
              <a:gd name="connsiteY5" fmla="*/ 97247 h 842371"/>
              <a:gd name="connsiteX6" fmla="*/ 18891 w 1223727"/>
              <a:gd name="connsiteY6" fmla="*/ 557918 h 842371"/>
              <a:gd name="connsiteX7" fmla="*/ 547562 w 1223727"/>
              <a:gd name="connsiteY7" fmla="*/ 720579 h 842371"/>
              <a:gd name="connsiteX8" fmla="*/ 628446 w 1223727"/>
              <a:gd name="connsiteY8" fmla="*/ 842371 h 842371"/>
              <a:gd name="connsiteX0" fmla="*/ 628446 w 1232687"/>
              <a:gd name="connsiteY0" fmla="*/ 842371 h 842371"/>
              <a:gd name="connsiteX1" fmla="*/ 820851 w 1232687"/>
              <a:gd name="connsiteY1" fmla="*/ 763100 h 842371"/>
              <a:gd name="connsiteX2" fmla="*/ 1178477 w 1232687"/>
              <a:gd name="connsiteY2" fmla="*/ 606951 h 842371"/>
              <a:gd name="connsiteX3" fmla="*/ 1188606 w 1232687"/>
              <a:gd name="connsiteY3" fmla="*/ 158133 h 842371"/>
              <a:gd name="connsiteX4" fmla="*/ 976395 w 1232687"/>
              <a:gd name="connsiteY4" fmla="*/ 9107 h 842371"/>
              <a:gd name="connsiteX5" fmla="*/ 246714 w 1232687"/>
              <a:gd name="connsiteY5" fmla="*/ 97247 h 842371"/>
              <a:gd name="connsiteX6" fmla="*/ 18891 w 1232687"/>
              <a:gd name="connsiteY6" fmla="*/ 557918 h 842371"/>
              <a:gd name="connsiteX7" fmla="*/ 547562 w 1232687"/>
              <a:gd name="connsiteY7" fmla="*/ 720579 h 842371"/>
              <a:gd name="connsiteX8" fmla="*/ 628446 w 1232687"/>
              <a:gd name="connsiteY8" fmla="*/ 842371 h 842371"/>
              <a:gd name="connsiteX0" fmla="*/ 628446 w 1238631"/>
              <a:gd name="connsiteY0" fmla="*/ 842371 h 842371"/>
              <a:gd name="connsiteX1" fmla="*/ 820851 w 1238631"/>
              <a:gd name="connsiteY1" fmla="*/ 763100 h 842371"/>
              <a:gd name="connsiteX2" fmla="*/ 1178477 w 1238631"/>
              <a:gd name="connsiteY2" fmla="*/ 606951 h 842371"/>
              <a:gd name="connsiteX3" fmla="*/ 1197715 w 1238631"/>
              <a:gd name="connsiteY3" fmla="*/ 163763 h 842371"/>
              <a:gd name="connsiteX4" fmla="*/ 976395 w 1238631"/>
              <a:gd name="connsiteY4" fmla="*/ 9107 h 842371"/>
              <a:gd name="connsiteX5" fmla="*/ 246714 w 1238631"/>
              <a:gd name="connsiteY5" fmla="*/ 97247 h 842371"/>
              <a:gd name="connsiteX6" fmla="*/ 18891 w 1238631"/>
              <a:gd name="connsiteY6" fmla="*/ 557918 h 842371"/>
              <a:gd name="connsiteX7" fmla="*/ 547562 w 1238631"/>
              <a:gd name="connsiteY7" fmla="*/ 720579 h 842371"/>
              <a:gd name="connsiteX8" fmla="*/ 628446 w 1238631"/>
              <a:gd name="connsiteY8" fmla="*/ 842371 h 842371"/>
              <a:gd name="connsiteX0" fmla="*/ 632386 w 1242571"/>
              <a:gd name="connsiteY0" fmla="*/ 846766 h 846766"/>
              <a:gd name="connsiteX1" fmla="*/ 824791 w 1242571"/>
              <a:gd name="connsiteY1" fmla="*/ 767495 h 846766"/>
              <a:gd name="connsiteX2" fmla="*/ 1182417 w 1242571"/>
              <a:gd name="connsiteY2" fmla="*/ 611346 h 846766"/>
              <a:gd name="connsiteX3" fmla="*/ 1201655 w 1242571"/>
              <a:gd name="connsiteY3" fmla="*/ 168158 h 846766"/>
              <a:gd name="connsiteX4" fmla="*/ 980335 w 1242571"/>
              <a:gd name="connsiteY4" fmla="*/ 13502 h 846766"/>
              <a:gd name="connsiteX5" fmla="*/ 250654 w 1242571"/>
              <a:gd name="connsiteY5" fmla="*/ 101642 h 846766"/>
              <a:gd name="connsiteX6" fmla="*/ 22831 w 1242571"/>
              <a:gd name="connsiteY6" fmla="*/ 562313 h 846766"/>
              <a:gd name="connsiteX7" fmla="*/ 551502 w 1242571"/>
              <a:gd name="connsiteY7" fmla="*/ 724974 h 846766"/>
              <a:gd name="connsiteX8" fmla="*/ 632386 w 1242571"/>
              <a:gd name="connsiteY8" fmla="*/ 846766 h 846766"/>
              <a:gd name="connsiteX0" fmla="*/ 633056 w 1243241"/>
              <a:gd name="connsiteY0" fmla="*/ 846832 h 846832"/>
              <a:gd name="connsiteX1" fmla="*/ 825461 w 1243241"/>
              <a:gd name="connsiteY1" fmla="*/ 767561 h 846832"/>
              <a:gd name="connsiteX2" fmla="*/ 1183087 w 1243241"/>
              <a:gd name="connsiteY2" fmla="*/ 611412 h 846832"/>
              <a:gd name="connsiteX3" fmla="*/ 1202325 w 1243241"/>
              <a:gd name="connsiteY3" fmla="*/ 168224 h 846832"/>
              <a:gd name="connsiteX4" fmla="*/ 981005 w 1243241"/>
              <a:gd name="connsiteY4" fmla="*/ 13568 h 846832"/>
              <a:gd name="connsiteX5" fmla="*/ 245994 w 1243241"/>
              <a:gd name="connsiteY5" fmla="*/ 86692 h 846832"/>
              <a:gd name="connsiteX6" fmla="*/ 23501 w 1243241"/>
              <a:gd name="connsiteY6" fmla="*/ 562379 h 846832"/>
              <a:gd name="connsiteX7" fmla="*/ 552172 w 1243241"/>
              <a:gd name="connsiteY7" fmla="*/ 725040 h 846832"/>
              <a:gd name="connsiteX8" fmla="*/ 633056 w 1243241"/>
              <a:gd name="connsiteY8" fmla="*/ 846832 h 846832"/>
              <a:gd name="connsiteX0" fmla="*/ 633056 w 1243241"/>
              <a:gd name="connsiteY0" fmla="*/ 848503 h 848503"/>
              <a:gd name="connsiteX1" fmla="*/ 825461 w 1243241"/>
              <a:gd name="connsiteY1" fmla="*/ 769232 h 848503"/>
              <a:gd name="connsiteX2" fmla="*/ 1183087 w 1243241"/>
              <a:gd name="connsiteY2" fmla="*/ 613083 h 848503"/>
              <a:gd name="connsiteX3" fmla="*/ 1202325 w 1243241"/>
              <a:gd name="connsiteY3" fmla="*/ 169895 h 848503"/>
              <a:gd name="connsiteX4" fmla="*/ 981005 w 1243241"/>
              <a:gd name="connsiteY4" fmla="*/ 15239 h 848503"/>
              <a:gd name="connsiteX5" fmla="*/ 245994 w 1243241"/>
              <a:gd name="connsiteY5" fmla="*/ 88363 h 848503"/>
              <a:gd name="connsiteX6" fmla="*/ 23501 w 1243241"/>
              <a:gd name="connsiteY6" fmla="*/ 564050 h 848503"/>
              <a:gd name="connsiteX7" fmla="*/ 552172 w 1243241"/>
              <a:gd name="connsiteY7" fmla="*/ 726711 h 848503"/>
              <a:gd name="connsiteX8" fmla="*/ 633056 w 1243241"/>
              <a:gd name="connsiteY8" fmla="*/ 848503 h 848503"/>
              <a:gd name="connsiteX0" fmla="*/ 633056 w 1243241"/>
              <a:gd name="connsiteY0" fmla="*/ 852489 h 852489"/>
              <a:gd name="connsiteX1" fmla="*/ 825461 w 1243241"/>
              <a:gd name="connsiteY1" fmla="*/ 773218 h 852489"/>
              <a:gd name="connsiteX2" fmla="*/ 1183087 w 1243241"/>
              <a:gd name="connsiteY2" fmla="*/ 617069 h 852489"/>
              <a:gd name="connsiteX3" fmla="*/ 1202325 w 1243241"/>
              <a:gd name="connsiteY3" fmla="*/ 173881 h 852489"/>
              <a:gd name="connsiteX4" fmla="*/ 981005 w 1243241"/>
              <a:gd name="connsiteY4" fmla="*/ 19225 h 852489"/>
              <a:gd name="connsiteX5" fmla="*/ 245994 w 1243241"/>
              <a:gd name="connsiteY5" fmla="*/ 92349 h 852489"/>
              <a:gd name="connsiteX6" fmla="*/ 23501 w 1243241"/>
              <a:gd name="connsiteY6" fmla="*/ 568036 h 852489"/>
              <a:gd name="connsiteX7" fmla="*/ 552172 w 1243241"/>
              <a:gd name="connsiteY7" fmla="*/ 730697 h 852489"/>
              <a:gd name="connsiteX8" fmla="*/ 633056 w 1243241"/>
              <a:gd name="connsiteY8" fmla="*/ 852489 h 852489"/>
              <a:gd name="connsiteX0" fmla="*/ 633056 w 1238870"/>
              <a:gd name="connsiteY0" fmla="*/ 852489 h 852489"/>
              <a:gd name="connsiteX1" fmla="*/ 825461 w 1238870"/>
              <a:gd name="connsiteY1" fmla="*/ 773218 h 852489"/>
              <a:gd name="connsiteX2" fmla="*/ 1183087 w 1238870"/>
              <a:gd name="connsiteY2" fmla="*/ 617069 h 852489"/>
              <a:gd name="connsiteX3" fmla="*/ 1202325 w 1238870"/>
              <a:gd name="connsiteY3" fmla="*/ 173881 h 852489"/>
              <a:gd name="connsiteX4" fmla="*/ 981005 w 1238870"/>
              <a:gd name="connsiteY4" fmla="*/ 19225 h 852489"/>
              <a:gd name="connsiteX5" fmla="*/ 245994 w 1238870"/>
              <a:gd name="connsiteY5" fmla="*/ 92349 h 852489"/>
              <a:gd name="connsiteX6" fmla="*/ 23501 w 1238870"/>
              <a:gd name="connsiteY6" fmla="*/ 568036 h 852489"/>
              <a:gd name="connsiteX7" fmla="*/ 552172 w 1238870"/>
              <a:gd name="connsiteY7" fmla="*/ 730697 h 852489"/>
              <a:gd name="connsiteX8" fmla="*/ 633056 w 1238870"/>
              <a:gd name="connsiteY8" fmla="*/ 852489 h 852489"/>
              <a:gd name="connsiteX0" fmla="*/ 633056 w 1237972"/>
              <a:gd name="connsiteY0" fmla="*/ 852489 h 852489"/>
              <a:gd name="connsiteX1" fmla="*/ 825461 w 1237972"/>
              <a:gd name="connsiteY1" fmla="*/ 773218 h 852489"/>
              <a:gd name="connsiteX2" fmla="*/ 1183087 w 1237972"/>
              <a:gd name="connsiteY2" fmla="*/ 617069 h 852489"/>
              <a:gd name="connsiteX3" fmla="*/ 1202325 w 1237972"/>
              <a:gd name="connsiteY3" fmla="*/ 173881 h 852489"/>
              <a:gd name="connsiteX4" fmla="*/ 981005 w 1237972"/>
              <a:gd name="connsiteY4" fmla="*/ 19225 h 852489"/>
              <a:gd name="connsiteX5" fmla="*/ 245994 w 1237972"/>
              <a:gd name="connsiteY5" fmla="*/ 92349 h 852489"/>
              <a:gd name="connsiteX6" fmla="*/ 23501 w 1237972"/>
              <a:gd name="connsiteY6" fmla="*/ 568036 h 852489"/>
              <a:gd name="connsiteX7" fmla="*/ 552172 w 1237972"/>
              <a:gd name="connsiteY7" fmla="*/ 730697 h 852489"/>
              <a:gd name="connsiteX8" fmla="*/ 633056 w 1237972"/>
              <a:gd name="connsiteY8" fmla="*/ 852489 h 852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37972" h="852489">
                <a:moveTo>
                  <a:pt x="633056" y="852489"/>
                </a:moveTo>
                <a:cubicBezTo>
                  <a:pt x="716495" y="841059"/>
                  <a:pt x="733789" y="812455"/>
                  <a:pt x="825461" y="773218"/>
                </a:cubicBezTo>
                <a:cubicBezTo>
                  <a:pt x="917133" y="733981"/>
                  <a:pt x="1120276" y="716959"/>
                  <a:pt x="1183087" y="617069"/>
                </a:cubicBezTo>
                <a:cubicBezTo>
                  <a:pt x="1245898" y="517180"/>
                  <a:pt x="1258148" y="283568"/>
                  <a:pt x="1202325" y="173881"/>
                </a:cubicBezTo>
                <a:cubicBezTo>
                  <a:pt x="1146502" y="64194"/>
                  <a:pt x="1083676" y="36572"/>
                  <a:pt x="981005" y="19225"/>
                </a:cubicBezTo>
                <a:cubicBezTo>
                  <a:pt x="823274" y="-7425"/>
                  <a:pt x="446352" y="-23746"/>
                  <a:pt x="245994" y="92349"/>
                </a:cubicBezTo>
                <a:cubicBezTo>
                  <a:pt x="45636" y="208444"/>
                  <a:pt x="-47145" y="246094"/>
                  <a:pt x="23501" y="568036"/>
                </a:cubicBezTo>
                <a:cubicBezTo>
                  <a:pt x="51046" y="756743"/>
                  <a:pt x="510357" y="722029"/>
                  <a:pt x="552172" y="730697"/>
                </a:cubicBezTo>
                <a:cubicBezTo>
                  <a:pt x="733623" y="767368"/>
                  <a:pt x="633056" y="852489"/>
                  <a:pt x="633056" y="852489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415F49B-3CBC-46CF-AFB5-988852D0479E}"/>
              </a:ext>
            </a:extLst>
          </p:cNvPr>
          <p:cNvSpPr/>
          <p:nvPr/>
        </p:nvSpPr>
        <p:spPr>
          <a:xfrm rot="21133683" flipH="1">
            <a:off x="1010574" y="456230"/>
            <a:ext cx="9378187" cy="5238589"/>
          </a:xfrm>
          <a:custGeom>
            <a:avLst/>
            <a:gdLst>
              <a:gd name="connsiteX0" fmla="*/ 628580 w 1248448"/>
              <a:gd name="connsiteY0" fmla="*/ 873029 h 873038"/>
              <a:gd name="connsiteX1" fmla="*/ 820985 w 1248448"/>
              <a:gd name="connsiteY1" fmla="*/ 803115 h 873038"/>
              <a:gd name="connsiteX2" fmla="*/ 1179791 w 1248448"/>
              <a:gd name="connsiteY2" fmla="*/ 630332 h 873038"/>
              <a:gd name="connsiteX3" fmla="*/ 1178744 w 1248448"/>
              <a:gd name="connsiteY3" fmla="*/ 192753 h 873038"/>
              <a:gd name="connsiteX4" fmla="*/ 459416 w 1248448"/>
              <a:gd name="connsiteY4" fmla="*/ 32447 h 873038"/>
              <a:gd name="connsiteX5" fmla="*/ 7264 w 1248448"/>
              <a:gd name="connsiteY5" fmla="*/ 595184 h 873038"/>
              <a:gd name="connsiteX6" fmla="*/ 545617 w 1248448"/>
              <a:gd name="connsiteY6" fmla="*/ 737202 h 873038"/>
              <a:gd name="connsiteX7" fmla="*/ 628580 w 1248448"/>
              <a:gd name="connsiteY7" fmla="*/ 873029 h 873038"/>
              <a:gd name="connsiteX0" fmla="*/ 628618 w 1248446"/>
              <a:gd name="connsiteY0" fmla="*/ 873038 h 873038"/>
              <a:gd name="connsiteX1" fmla="*/ 821023 w 1248446"/>
              <a:gd name="connsiteY1" fmla="*/ 803124 h 873038"/>
              <a:gd name="connsiteX2" fmla="*/ 1179829 w 1248446"/>
              <a:gd name="connsiteY2" fmla="*/ 630341 h 873038"/>
              <a:gd name="connsiteX3" fmla="*/ 1178782 w 1248446"/>
              <a:gd name="connsiteY3" fmla="*/ 192762 h 873038"/>
              <a:gd name="connsiteX4" fmla="*/ 459454 w 1248446"/>
              <a:gd name="connsiteY4" fmla="*/ 32456 h 873038"/>
              <a:gd name="connsiteX5" fmla="*/ 7302 w 1248446"/>
              <a:gd name="connsiteY5" fmla="*/ 595193 h 873038"/>
              <a:gd name="connsiteX6" fmla="*/ 547734 w 1248446"/>
              <a:gd name="connsiteY6" fmla="*/ 751246 h 873038"/>
              <a:gd name="connsiteX7" fmla="*/ 628618 w 1248446"/>
              <a:gd name="connsiteY7" fmla="*/ 873038 h 873038"/>
              <a:gd name="connsiteX0" fmla="*/ 635867 w 1255695"/>
              <a:gd name="connsiteY0" fmla="*/ 873038 h 873038"/>
              <a:gd name="connsiteX1" fmla="*/ 828272 w 1255695"/>
              <a:gd name="connsiteY1" fmla="*/ 803124 h 873038"/>
              <a:gd name="connsiteX2" fmla="*/ 1187078 w 1255695"/>
              <a:gd name="connsiteY2" fmla="*/ 630341 h 873038"/>
              <a:gd name="connsiteX3" fmla="*/ 1186031 w 1255695"/>
              <a:gd name="connsiteY3" fmla="*/ 192762 h 873038"/>
              <a:gd name="connsiteX4" fmla="*/ 466703 w 1255695"/>
              <a:gd name="connsiteY4" fmla="*/ 32456 h 873038"/>
              <a:gd name="connsiteX5" fmla="*/ 14551 w 1255695"/>
              <a:gd name="connsiteY5" fmla="*/ 595193 h 873038"/>
              <a:gd name="connsiteX6" fmla="*/ 554983 w 1255695"/>
              <a:gd name="connsiteY6" fmla="*/ 751246 h 873038"/>
              <a:gd name="connsiteX7" fmla="*/ 635867 w 1255695"/>
              <a:gd name="connsiteY7" fmla="*/ 873038 h 873038"/>
              <a:gd name="connsiteX0" fmla="*/ 635867 w 1255695"/>
              <a:gd name="connsiteY0" fmla="*/ 873038 h 873038"/>
              <a:gd name="connsiteX1" fmla="*/ 828272 w 1255695"/>
              <a:gd name="connsiteY1" fmla="*/ 803124 h 873038"/>
              <a:gd name="connsiteX2" fmla="*/ 1187078 w 1255695"/>
              <a:gd name="connsiteY2" fmla="*/ 630341 h 873038"/>
              <a:gd name="connsiteX3" fmla="*/ 1186031 w 1255695"/>
              <a:gd name="connsiteY3" fmla="*/ 192762 h 873038"/>
              <a:gd name="connsiteX4" fmla="*/ 466703 w 1255695"/>
              <a:gd name="connsiteY4" fmla="*/ 32456 h 873038"/>
              <a:gd name="connsiteX5" fmla="*/ 14551 w 1255695"/>
              <a:gd name="connsiteY5" fmla="*/ 595193 h 873038"/>
              <a:gd name="connsiteX6" fmla="*/ 554983 w 1255695"/>
              <a:gd name="connsiteY6" fmla="*/ 751246 h 873038"/>
              <a:gd name="connsiteX7" fmla="*/ 635867 w 1255695"/>
              <a:gd name="connsiteY7" fmla="*/ 873038 h 873038"/>
              <a:gd name="connsiteX0" fmla="*/ 635867 w 1249939"/>
              <a:gd name="connsiteY0" fmla="*/ 873038 h 873038"/>
              <a:gd name="connsiteX1" fmla="*/ 828272 w 1249939"/>
              <a:gd name="connsiteY1" fmla="*/ 793767 h 873038"/>
              <a:gd name="connsiteX2" fmla="*/ 1187078 w 1249939"/>
              <a:gd name="connsiteY2" fmla="*/ 630341 h 873038"/>
              <a:gd name="connsiteX3" fmla="*/ 1186031 w 1249939"/>
              <a:gd name="connsiteY3" fmla="*/ 192762 h 873038"/>
              <a:gd name="connsiteX4" fmla="*/ 466703 w 1249939"/>
              <a:gd name="connsiteY4" fmla="*/ 32456 h 873038"/>
              <a:gd name="connsiteX5" fmla="*/ 14551 w 1249939"/>
              <a:gd name="connsiteY5" fmla="*/ 595193 h 873038"/>
              <a:gd name="connsiteX6" fmla="*/ 554983 w 1249939"/>
              <a:gd name="connsiteY6" fmla="*/ 751246 h 873038"/>
              <a:gd name="connsiteX7" fmla="*/ 635867 w 1249939"/>
              <a:gd name="connsiteY7" fmla="*/ 873038 h 873038"/>
              <a:gd name="connsiteX0" fmla="*/ 615218 w 1229290"/>
              <a:gd name="connsiteY0" fmla="*/ 861281 h 861281"/>
              <a:gd name="connsiteX1" fmla="*/ 807623 w 1229290"/>
              <a:gd name="connsiteY1" fmla="*/ 782010 h 861281"/>
              <a:gd name="connsiteX2" fmla="*/ 1166429 w 1229290"/>
              <a:gd name="connsiteY2" fmla="*/ 618584 h 861281"/>
              <a:gd name="connsiteX3" fmla="*/ 1165382 w 1229290"/>
              <a:gd name="connsiteY3" fmla="*/ 181005 h 861281"/>
              <a:gd name="connsiteX4" fmla="*/ 446054 w 1229290"/>
              <a:gd name="connsiteY4" fmla="*/ 20699 h 861281"/>
              <a:gd name="connsiteX5" fmla="*/ 5663 w 1229290"/>
              <a:gd name="connsiteY5" fmla="*/ 576828 h 861281"/>
              <a:gd name="connsiteX6" fmla="*/ 534334 w 1229290"/>
              <a:gd name="connsiteY6" fmla="*/ 739489 h 861281"/>
              <a:gd name="connsiteX7" fmla="*/ 615218 w 1229290"/>
              <a:gd name="connsiteY7" fmla="*/ 861281 h 861281"/>
              <a:gd name="connsiteX0" fmla="*/ 619617 w 1233689"/>
              <a:gd name="connsiteY0" fmla="*/ 861281 h 861281"/>
              <a:gd name="connsiteX1" fmla="*/ 812022 w 1233689"/>
              <a:gd name="connsiteY1" fmla="*/ 782010 h 861281"/>
              <a:gd name="connsiteX2" fmla="*/ 1170828 w 1233689"/>
              <a:gd name="connsiteY2" fmla="*/ 618584 h 861281"/>
              <a:gd name="connsiteX3" fmla="*/ 1169781 w 1233689"/>
              <a:gd name="connsiteY3" fmla="*/ 181005 h 861281"/>
              <a:gd name="connsiteX4" fmla="*/ 450453 w 1233689"/>
              <a:gd name="connsiteY4" fmla="*/ 20699 h 861281"/>
              <a:gd name="connsiteX5" fmla="*/ 10062 w 1233689"/>
              <a:gd name="connsiteY5" fmla="*/ 576828 h 861281"/>
              <a:gd name="connsiteX6" fmla="*/ 538733 w 1233689"/>
              <a:gd name="connsiteY6" fmla="*/ 739489 h 861281"/>
              <a:gd name="connsiteX7" fmla="*/ 619617 w 1233689"/>
              <a:gd name="connsiteY7" fmla="*/ 861281 h 861281"/>
              <a:gd name="connsiteX0" fmla="*/ 619579 w 1239236"/>
              <a:gd name="connsiteY0" fmla="*/ 863398 h 863398"/>
              <a:gd name="connsiteX1" fmla="*/ 811984 w 1239236"/>
              <a:gd name="connsiteY1" fmla="*/ 784127 h 863398"/>
              <a:gd name="connsiteX2" fmla="*/ 1170790 w 1239236"/>
              <a:gd name="connsiteY2" fmla="*/ 620701 h 863398"/>
              <a:gd name="connsiteX3" fmla="*/ 1169743 w 1239236"/>
              <a:gd name="connsiteY3" fmla="*/ 183122 h 863398"/>
              <a:gd name="connsiteX4" fmla="*/ 451887 w 1239236"/>
              <a:gd name="connsiteY4" fmla="*/ 17855 h 863398"/>
              <a:gd name="connsiteX5" fmla="*/ 10024 w 1239236"/>
              <a:gd name="connsiteY5" fmla="*/ 578945 h 863398"/>
              <a:gd name="connsiteX6" fmla="*/ 538695 w 1239236"/>
              <a:gd name="connsiteY6" fmla="*/ 741606 h 863398"/>
              <a:gd name="connsiteX7" fmla="*/ 619579 w 1239236"/>
              <a:gd name="connsiteY7" fmla="*/ 863398 h 863398"/>
              <a:gd name="connsiteX0" fmla="*/ 623569 w 1243226"/>
              <a:gd name="connsiteY0" fmla="*/ 870437 h 870437"/>
              <a:gd name="connsiteX1" fmla="*/ 815974 w 1243226"/>
              <a:gd name="connsiteY1" fmla="*/ 791166 h 870437"/>
              <a:gd name="connsiteX2" fmla="*/ 1174780 w 1243226"/>
              <a:gd name="connsiteY2" fmla="*/ 627740 h 870437"/>
              <a:gd name="connsiteX3" fmla="*/ 1173733 w 1243226"/>
              <a:gd name="connsiteY3" fmla="*/ 190161 h 870437"/>
              <a:gd name="connsiteX4" fmla="*/ 455877 w 1243226"/>
              <a:gd name="connsiteY4" fmla="*/ 24894 h 870437"/>
              <a:gd name="connsiteX5" fmla="*/ 14014 w 1243226"/>
              <a:gd name="connsiteY5" fmla="*/ 585984 h 870437"/>
              <a:gd name="connsiteX6" fmla="*/ 542685 w 1243226"/>
              <a:gd name="connsiteY6" fmla="*/ 748645 h 870437"/>
              <a:gd name="connsiteX7" fmla="*/ 623569 w 1243226"/>
              <a:gd name="connsiteY7" fmla="*/ 870437 h 870437"/>
              <a:gd name="connsiteX0" fmla="*/ 624861 w 1244518"/>
              <a:gd name="connsiteY0" fmla="*/ 869274 h 869274"/>
              <a:gd name="connsiteX1" fmla="*/ 817266 w 1244518"/>
              <a:gd name="connsiteY1" fmla="*/ 790003 h 869274"/>
              <a:gd name="connsiteX2" fmla="*/ 1176072 w 1244518"/>
              <a:gd name="connsiteY2" fmla="*/ 626577 h 869274"/>
              <a:gd name="connsiteX3" fmla="*/ 1175025 w 1244518"/>
              <a:gd name="connsiteY3" fmla="*/ 188998 h 869274"/>
              <a:gd name="connsiteX4" fmla="*/ 457169 w 1244518"/>
              <a:gd name="connsiteY4" fmla="*/ 23731 h 869274"/>
              <a:gd name="connsiteX5" fmla="*/ 15306 w 1244518"/>
              <a:gd name="connsiteY5" fmla="*/ 584821 h 869274"/>
              <a:gd name="connsiteX6" fmla="*/ 543977 w 1244518"/>
              <a:gd name="connsiteY6" fmla="*/ 747482 h 869274"/>
              <a:gd name="connsiteX7" fmla="*/ 624861 w 1244518"/>
              <a:gd name="connsiteY7" fmla="*/ 869274 h 869274"/>
              <a:gd name="connsiteX0" fmla="*/ 619558 w 1235941"/>
              <a:gd name="connsiteY0" fmla="*/ 867295 h 867295"/>
              <a:gd name="connsiteX1" fmla="*/ 811963 w 1235941"/>
              <a:gd name="connsiteY1" fmla="*/ 788024 h 867295"/>
              <a:gd name="connsiteX2" fmla="*/ 1170769 w 1235941"/>
              <a:gd name="connsiteY2" fmla="*/ 624598 h 867295"/>
              <a:gd name="connsiteX3" fmla="*/ 1164738 w 1235941"/>
              <a:gd name="connsiteY3" fmla="*/ 164190 h 867295"/>
              <a:gd name="connsiteX4" fmla="*/ 451866 w 1235941"/>
              <a:gd name="connsiteY4" fmla="*/ 21752 h 867295"/>
              <a:gd name="connsiteX5" fmla="*/ 10003 w 1235941"/>
              <a:gd name="connsiteY5" fmla="*/ 582842 h 867295"/>
              <a:gd name="connsiteX6" fmla="*/ 538674 w 1235941"/>
              <a:gd name="connsiteY6" fmla="*/ 745503 h 867295"/>
              <a:gd name="connsiteX7" fmla="*/ 619558 w 1235941"/>
              <a:gd name="connsiteY7" fmla="*/ 867295 h 867295"/>
              <a:gd name="connsiteX0" fmla="*/ 622435 w 1238818"/>
              <a:gd name="connsiteY0" fmla="*/ 868328 h 868328"/>
              <a:gd name="connsiteX1" fmla="*/ 814840 w 1238818"/>
              <a:gd name="connsiteY1" fmla="*/ 789057 h 868328"/>
              <a:gd name="connsiteX2" fmla="*/ 1173646 w 1238818"/>
              <a:gd name="connsiteY2" fmla="*/ 625631 h 868328"/>
              <a:gd name="connsiteX3" fmla="*/ 1167615 w 1238818"/>
              <a:gd name="connsiteY3" fmla="*/ 165223 h 868328"/>
              <a:gd name="connsiteX4" fmla="*/ 454743 w 1238818"/>
              <a:gd name="connsiteY4" fmla="*/ 22785 h 868328"/>
              <a:gd name="connsiteX5" fmla="*/ 12880 w 1238818"/>
              <a:gd name="connsiteY5" fmla="*/ 583875 h 868328"/>
              <a:gd name="connsiteX6" fmla="*/ 541551 w 1238818"/>
              <a:gd name="connsiteY6" fmla="*/ 746536 h 868328"/>
              <a:gd name="connsiteX7" fmla="*/ 622435 w 1238818"/>
              <a:gd name="connsiteY7" fmla="*/ 868328 h 868328"/>
              <a:gd name="connsiteX0" fmla="*/ 618931 w 1201319"/>
              <a:gd name="connsiteY0" fmla="*/ 879992 h 879992"/>
              <a:gd name="connsiteX1" fmla="*/ 811336 w 1201319"/>
              <a:gd name="connsiteY1" fmla="*/ 800721 h 879992"/>
              <a:gd name="connsiteX2" fmla="*/ 1170142 w 1201319"/>
              <a:gd name="connsiteY2" fmla="*/ 637295 h 879992"/>
              <a:gd name="connsiteX3" fmla="*/ 1164111 w 1201319"/>
              <a:gd name="connsiteY3" fmla="*/ 176887 h 879992"/>
              <a:gd name="connsiteX4" fmla="*/ 1005959 w 1201319"/>
              <a:gd name="connsiteY4" fmla="*/ 73552 h 879992"/>
              <a:gd name="connsiteX5" fmla="*/ 451239 w 1201319"/>
              <a:gd name="connsiteY5" fmla="*/ 34449 h 879992"/>
              <a:gd name="connsiteX6" fmla="*/ 9376 w 1201319"/>
              <a:gd name="connsiteY6" fmla="*/ 595539 h 879992"/>
              <a:gd name="connsiteX7" fmla="*/ 538047 w 1201319"/>
              <a:gd name="connsiteY7" fmla="*/ 758200 h 879992"/>
              <a:gd name="connsiteX8" fmla="*/ 618931 w 1201319"/>
              <a:gd name="connsiteY8" fmla="*/ 879992 h 879992"/>
              <a:gd name="connsiteX0" fmla="*/ 618931 w 1214866"/>
              <a:gd name="connsiteY0" fmla="*/ 879992 h 879992"/>
              <a:gd name="connsiteX1" fmla="*/ 811336 w 1214866"/>
              <a:gd name="connsiteY1" fmla="*/ 800721 h 879992"/>
              <a:gd name="connsiteX2" fmla="*/ 1170142 w 1214866"/>
              <a:gd name="connsiteY2" fmla="*/ 637295 h 879992"/>
              <a:gd name="connsiteX3" fmla="*/ 1164111 w 1214866"/>
              <a:gd name="connsiteY3" fmla="*/ 176887 h 879992"/>
              <a:gd name="connsiteX4" fmla="*/ 1005959 w 1214866"/>
              <a:gd name="connsiteY4" fmla="*/ 73552 h 879992"/>
              <a:gd name="connsiteX5" fmla="*/ 451239 w 1214866"/>
              <a:gd name="connsiteY5" fmla="*/ 34449 h 879992"/>
              <a:gd name="connsiteX6" fmla="*/ 9376 w 1214866"/>
              <a:gd name="connsiteY6" fmla="*/ 595539 h 879992"/>
              <a:gd name="connsiteX7" fmla="*/ 538047 w 1214866"/>
              <a:gd name="connsiteY7" fmla="*/ 758200 h 879992"/>
              <a:gd name="connsiteX8" fmla="*/ 618931 w 1214866"/>
              <a:gd name="connsiteY8" fmla="*/ 879992 h 879992"/>
              <a:gd name="connsiteX0" fmla="*/ 618871 w 1202016"/>
              <a:gd name="connsiteY0" fmla="*/ 888796 h 888796"/>
              <a:gd name="connsiteX1" fmla="*/ 811276 w 1202016"/>
              <a:gd name="connsiteY1" fmla="*/ 809525 h 888796"/>
              <a:gd name="connsiteX2" fmla="*/ 1170082 w 1202016"/>
              <a:gd name="connsiteY2" fmla="*/ 646099 h 888796"/>
              <a:gd name="connsiteX3" fmla="*/ 1164051 w 1202016"/>
              <a:gd name="connsiteY3" fmla="*/ 185691 h 888796"/>
              <a:gd name="connsiteX4" fmla="*/ 989748 w 1202016"/>
              <a:gd name="connsiteY4" fmla="*/ 54225 h 888796"/>
              <a:gd name="connsiteX5" fmla="*/ 451179 w 1202016"/>
              <a:gd name="connsiteY5" fmla="*/ 43253 h 888796"/>
              <a:gd name="connsiteX6" fmla="*/ 9316 w 1202016"/>
              <a:gd name="connsiteY6" fmla="*/ 604343 h 888796"/>
              <a:gd name="connsiteX7" fmla="*/ 537987 w 1202016"/>
              <a:gd name="connsiteY7" fmla="*/ 767004 h 888796"/>
              <a:gd name="connsiteX8" fmla="*/ 618871 w 1202016"/>
              <a:gd name="connsiteY8" fmla="*/ 888796 h 888796"/>
              <a:gd name="connsiteX0" fmla="*/ 618871 w 1202016"/>
              <a:gd name="connsiteY0" fmla="*/ 888796 h 888796"/>
              <a:gd name="connsiteX1" fmla="*/ 811276 w 1202016"/>
              <a:gd name="connsiteY1" fmla="*/ 809525 h 888796"/>
              <a:gd name="connsiteX2" fmla="*/ 1170082 w 1202016"/>
              <a:gd name="connsiteY2" fmla="*/ 646099 h 888796"/>
              <a:gd name="connsiteX3" fmla="*/ 1164051 w 1202016"/>
              <a:gd name="connsiteY3" fmla="*/ 185691 h 888796"/>
              <a:gd name="connsiteX4" fmla="*/ 989748 w 1202016"/>
              <a:gd name="connsiteY4" fmla="*/ 54225 h 888796"/>
              <a:gd name="connsiteX5" fmla="*/ 451179 w 1202016"/>
              <a:gd name="connsiteY5" fmla="*/ 43253 h 888796"/>
              <a:gd name="connsiteX6" fmla="*/ 9316 w 1202016"/>
              <a:gd name="connsiteY6" fmla="*/ 604343 h 888796"/>
              <a:gd name="connsiteX7" fmla="*/ 537987 w 1202016"/>
              <a:gd name="connsiteY7" fmla="*/ 767004 h 888796"/>
              <a:gd name="connsiteX8" fmla="*/ 618871 w 1202016"/>
              <a:gd name="connsiteY8" fmla="*/ 888796 h 888796"/>
              <a:gd name="connsiteX0" fmla="*/ 620039 w 1203184"/>
              <a:gd name="connsiteY0" fmla="*/ 874240 h 874240"/>
              <a:gd name="connsiteX1" fmla="*/ 812444 w 1203184"/>
              <a:gd name="connsiteY1" fmla="*/ 794969 h 874240"/>
              <a:gd name="connsiteX2" fmla="*/ 1171250 w 1203184"/>
              <a:gd name="connsiteY2" fmla="*/ 631543 h 874240"/>
              <a:gd name="connsiteX3" fmla="*/ 1165219 w 1203184"/>
              <a:gd name="connsiteY3" fmla="*/ 171135 h 874240"/>
              <a:gd name="connsiteX4" fmla="*/ 990916 w 1203184"/>
              <a:gd name="connsiteY4" fmla="*/ 39669 h 874240"/>
              <a:gd name="connsiteX5" fmla="*/ 406775 w 1203184"/>
              <a:gd name="connsiteY5" fmla="*/ 50168 h 874240"/>
              <a:gd name="connsiteX6" fmla="*/ 10484 w 1203184"/>
              <a:gd name="connsiteY6" fmla="*/ 589787 h 874240"/>
              <a:gd name="connsiteX7" fmla="*/ 539155 w 1203184"/>
              <a:gd name="connsiteY7" fmla="*/ 752448 h 874240"/>
              <a:gd name="connsiteX8" fmla="*/ 620039 w 1203184"/>
              <a:gd name="connsiteY8" fmla="*/ 874240 h 874240"/>
              <a:gd name="connsiteX0" fmla="*/ 620213 w 1203358"/>
              <a:gd name="connsiteY0" fmla="*/ 867642 h 867642"/>
              <a:gd name="connsiteX1" fmla="*/ 812618 w 1203358"/>
              <a:gd name="connsiteY1" fmla="*/ 788371 h 867642"/>
              <a:gd name="connsiteX2" fmla="*/ 1171424 w 1203358"/>
              <a:gd name="connsiteY2" fmla="*/ 624945 h 867642"/>
              <a:gd name="connsiteX3" fmla="*/ 1165393 w 1203358"/>
              <a:gd name="connsiteY3" fmla="*/ 164537 h 867642"/>
              <a:gd name="connsiteX4" fmla="*/ 991090 w 1203358"/>
              <a:gd name="connsiteY4" fmla="*/ 33071 h 867642"/>
              <a:gd name="connsiteX5" fmla="*/ 406949 w 1203358"/>
              <a:gd name="connsiteY5" fmla="*/ 43570 h 867642"/>
              <a:gd name="connsiteX6" fmla="*/ 10658 w 1203358"/>
              <a:gd name="connsiteY6" fmla="*/ 583189 h 867642"/>
              <a:gd name="connsiteX7" fmla="*/ 539329 w 1203358"/>
              <a:gd name="connsiteY7" fmla="*/ 745850 h 867642"/>
              <a:gd name="connsiteX8" fmla="*/ 620213 w 1203358"/>
              <a:gd name="connsiteY8" fmla="*/ 867642 h 867642"/>
              <a:gd name="connsiteX0" fmla="*/ 621220 w 1204365"/>
              <a:gd name="connsiteY0" fmla="*/ 864871 h 864871"/>
              <a:gd name="connsiteX1" fmla="*/ 813625 w 1204365"/>
              <a:gd name="connsiteY1" fmla="*/ 785600 h 864871"/>
              <a:gd name="connsiteX2" fmla="*/ 1172431 w 1204365"/>
              <a:gd name="connsiteY2" fmla="*/ 622174 h 864871"/>
              <a:gd name="connsiteX3" fmla="*/ 1166400 w 1204365"/>
              <a:gd name="connsiteY3" fmla="*/ 161766 h 864871"/>
              <a:gd name="connsiteX4" fmla="*/ 992097 w 1204365"/>
              <a:gd name="connsiteY4" fmla="*/ 30300 h 864871"/>
              <a:gd name="connsiteX5" fmla="*/ 407956 w 1204365"/>
              <a:gd name="connsiteY5" fmla="*/ 40799 h 864871"/>
              <a:gd name="connsiteX6" fmla="*/ 11665 w 1204365"/>
              <a:gd name="connsiteY6" fmla="*/ 580418 h 864871"/>
              <a:gd name="connsiteX7" fmla="*/ 540336 w 1204365"/>
              <a:gd name="connsiteY7" fmla="*/ 743079 h 864871"/>
              <a:gd name="connsiteX8" fmla="*/ 621220 w 1204365"/>
              <a:gd name="connsiteY8" fmla="*/ 864871 h 864871"/>
              <a:gd name="connsiteX0" fmla="*/ 619935 w 1204190"/>
              <a:gd name="connsiteY0" fmla="*/ 873669 h 873669"/>
              <a:gd name="connsiteX1" fmla="*/ 812340 w 1204190"/>
              <a:gd name="connsiteY1" fmla="*/ 794398 h 873669"/>
              <a:gd name="connsiteX2" fmla="*/ 1171146 w 1204190"/>
              <a:gd name="connsiteY2" fmla="*/ 630972 h 873669"/>
              <a:gd name="connsiteX3" fmla="*/ 1165115 w 1204190"/>
              <a:gd name="connsiteY3" fmla="*/ 170564 h 873669"/>
              <a:gd name="connsiteX4" fmla="*/ 967884 w 1204190"/>
              <a:gd name="connsiteY4" fmla="*/ 40405 h 873669"/>
              <a:gd name="connsiteX5" fmla="*/ 406671 w 1204190"/>
              <a:gd name="connsiteY5" fmla="*/ 49597 h 873669"/>
              <a:gd name="connsiteX6" fmla="*/ 10380 w 1204190"/>
              <a:gd name="connsiteY6" fmla="*/ 589216 h 873669"/>
              <a:gd name="connsiteX7" fmla="*/ 539051 w 1204190"/>
              <a:gd name="connsiteY7" fmla="*/ 751877 h 873669"/>
              <a:gd name="connsiteX8" fmla="*/ 619935 w 1204190"/>
              <a:gd name="connsiteY8" fmla="*/ 873669 h 873669"/>
              <a:gd name="connsiteX0" fmla="*/ 628446 w 1212701"/>
              <a:gd name="connsiteY0" fmla="*/ 842371 h 842371"/>
              <a:gd name="connsiteX1" fmla="*/ 820851 w 1212701"/>
              <a:gd name="connsiteY1" fmla="*/ 763100 h 842371"/>
              <a:gd name="connsiteX2" fmla="*/ 1179657 w 1212701"/>
              <a:gd name="connsiteY2" fmla="*/ 599674 h 842371"/>
              <a:gd name="connsiteX3" fmla="*/ 1173626 w 1212701"/>
              <a:gd name="connsiteY3" fmla="*/ 139266 h 842371"/>
              <a:gd name="connsiteX4" fmla="*/ 976395 w 1212701"/>
              <a:gd name="connsiteY4" fmla="*/ 9107 h 842371"/>
              <a:gd name="connsiteX5" fmla="*/ 246714 w 1212701"/>
              <a:gd name="connsiteY5" fmla="*/ 97247 h 842371"/>
              <a:gd name="connsiteX6" fmla="*/ 18891 w 1212701"/>
              <a:gd name="connsiteY6" fmla="*/ 557918 h 842371"/>
              <a:gd name="connsiteX7" fmla="*/ 547562 w 1212701"/>
              <a:gd name="connsiteY7" fmla="*/ 720579 h 842371"/>
              <a:gd name="connsiteX8" fmla="*/ 628446 w 1212701"/>
              <a:gd name="connsiteY8" fmla="*/ 842371 h 842371"/>
              <a:gd name="connsiteX0" fmla="*/ 628446 w 1211895"/>
              <a:gd name="connsiteY0" fmla="*/ 842371 h 842371"/>
              <a:gd name="connsiteX1" fmla="*/ 820851 w 1211895"/>
              <a:gd name="connsiteY1" fmla="*/ 763100 h 842371"/>
              <a:gd name="connsiteX2" fmla="*/ 1178477 w 1211895"/>
              <a:gd name="connsiteY2" fmla="*/ 606951 h 842371"/>
              <a:gd name="connsiteX3" fmla="*/ 1173626 w 1211895"/>
              <a:gd name="connsiteY3" fmla="*/ 139266 h 842371"/>
              <a:gd name="connsiteX4" fmla="*/ 976395 w 1211895"/>
              <a:gd name="connsiteY4" fmla="*/ 9107 h 842371"/>
              <a:gd name="connsiteX5" fmla="*/ 246714 w 1211895"/>
              <a:gd name="connsiteY5" fmla="*/ 97247 h 842371"/>
              <a:gd name="connsiteX6" fmla="*/ 18891 w 1211895"/>
              <a:gd name="connsiteY6" fmla="*/ 557918 h 842371"/>
              <a:gd name="connsiteX7" fmla="*/ 547562 w 1211895"/>
              <a:gd name="connsiteY7" fmla="*/ 720579 h 842371"/>
              <a:gd name="connsiteX8" fmla="*/ 628446 w 1211895"/>
              <a:gd name="connsiteY8" fmla="*/ 842371 h 842371"/>
              <a:gd name="connsiteX0" fmla="*/ 628446 w 1218918"/>
              <a:gd name="connsiteY0" fmla="*/ 842371 h 842371"/>
              <a:gd name="connsiteX1" fmla="*/ 820851 w 1218918"/>
              <a:gd name="connsiteY1" fmla="*/ 763100 h 842371"/>
              <a:gd name="connsiteX2" fmla="*/ 1178477 w 1218918"/>
              <a:gd name="connsiteY2" fmla="*/ 606951 h 842371"/>
              <a:gd name="connsiteX3" fmla="*/ 1173626 w 1218918"/>
              <a:gd name="connsiteY3" fmla="*/ 139266 h 842371"/>
              <a:gd name="connsiteX4" fmla="*/ 976395 w 1218918"/>
              <a:gd name="connsiteY4" fmla="*/ 9107 h 842371"/>
              <a:gd name="connsiteX5" fmla="*/ 246714 w 1218918"/>
              <a:gd name="connsiteY5" fmla="*/ 97247 h 842371"/>
              <a:gd name="connsiteX6" fmla="*/ 18891 w 1218918"/>
              <a:gd name="connsiteY6" fmla="*/ 557918 h 842371"/>
              <a:gd name="connsiteX7" fmla="*/ 547562 w 1218918"/>
              <a:gd name="connsiteY7" fmla="*/ 720579 h 842371"/>
              <a:gd name="connsiteX8" fmla="*/ 628446 w 1218918"/>
              <a:gd name="connsiteY8" fmla="*/ 842371 h 842371"/>
              <a:gd name="connsiteX0" fmla="*/ 628446 w 1223727"/>
              <a:gd name="connsiteY0" fmla="*/ 842371 h 842371"/>
              <a:gd name="connsiteX1" fmla="*/ 820851 w 1223727"/>
              <a:gd name="connsiteY1" fmla="*/ 763100 h 842371"/>
              <a:gd name="connsiteX2" fmla="*/ 1178477 w 1223727"/>
              <a:gd name="connsiteY2" fmla="*/ 606951 h 842371"/>
              <a:gd name="connsiteX3" fmla="*/ 1173626 w 1223727"/>
              <a:gd name="connsiteY3" fmla="*/ 139266 h 842371"/>
              <a:gd name="connsiteX4" fmla="*/ 976395 w 1223727"/>
              <a:gd name="connsiteY4" fmla="*/ 9107 h 842371"/>
              <a:gd name="connsiteX5" fmla="*/ 246714 w 1223727"/>
              <a:gd name="connsiteY5" fmla="*/ 97247 h 842371"/>
              <a:gd name="connsiteX6" fmla="*/ 18891 w 1223727"/>
              <a:gd name="connsiteY6" fmla="*/ 557918 h 842371"/>
              <a:gd name="connsiteX7" fmla="*/ 547562 w 1223727"/>
              <a:gd name="connsiteY7" fmla="*/ 720579 h 842371"/>
              <a:gd name="connsiteX8" fmla="*/ 628446 w 1223727"/>
              <a:gd name="connsiteY8" fmla="*/ 842371 h 842371"/>
              <a:gd name="connsiteX0" fmla="*/ 628446 w 1232687"/>
              <a:gd name="connsiteY0" fmla="*/ 842371 h 842371"/>
              <a:gd name="connsiteX1" fmla="*/ 820851 w 1232687"/>
              <a:gd name="connsiteY1" fmla="*/ 763100 h 842371"/>
              <a:gd name="connsiteX2" fmla="*/ 1178477 w 1232687"/>
              <a:gd name="connsiteY2" fmla="*/ 606951 h 842371"/>
              <a:gd name="connsiteX3" fmla="*/ 1188606 w 1232687"/>
              <a:gd name="connsiteY3" fmla="*/ 158133 h 842371"/>
              <a:gd name="connsiteX4" fmla="*/ 976395 w 1232687"/>
              <a:gd name="connsiteY4" fmla="*/ 9107 h 842371"/>
              <a:gd name="connsiteX5" fmla="*/ 246714 w 1232687"/>
              <a:gd name="connsiteY5" fmla="*/ 97247 h 842371"/>
              <a:gd name="connsiteX6" fmla="*/ 18891 w 1232687"/>
              <a:gd name="connsiteY6" fmla="*/ 557918 h 842371"/>
              <a:gd name="connsiteX7" fmla="*/ 547562 w 1232687"/>
              <a:gd name="connsiteY7" fmla="*/ 720579 h 842371"/>
              <a:gd name="connsiteX8" fmla="*/ 628446 w 1232687"/>
              <a:gd name="connsiteY8" fmla="*/ 842371 h 842371"/>
              <a:gd name="connsiteX0" fmla="*/ 628446 w 1238631"/>
              <a:gd name="connsiteY0" fmla="*/ 842371 h 842371"/>
              <a:gd name="connsiteX1" fmla="*/ 820851 w 1238631"/>
              <a:gd name="connsiteY1" fmla="*/ 763100 h 842371"/>
              <a:gd name="connsiteX2" fmla="*/ 1178477 w 1238631"/>
              <a:gd name="connsiteY2" fmla="*/ 606951 h 842371"/>
              <a:gd name="connsiteX3" fmla="*/ 1197715 w 1238631"/>
              <a:gd name="connsiteY3" fmla="*/ 163763 h 842371"/>
              <a:gd name="connsiteX4" fmla="*/ 976395 w 1238631"/>
              <a:gd name="connsiteY4" fmla="*/ 9107 h 842371"/>
              <a:gd name="connsiteX5" fmla="*/ 246714 w 1238631"/>
              <a:gd name="connsiteY5" fmla="*/ 97247 h 842371"/>
              <a:gd name="connsiteX6" fmla="*/ 18891 w 1238631"/>
              <a:gd name="connsiteY6" fmla="*/ 557918 h 842371"/>
              <a:gd name="connsiteX7" fmla="*/ 547562 w 1238631"/>
              <a:gd name="connsiteY7" fmla="*/ 720579 h 842371"/>
              <a:gd name="connsiteX8" fmla="*/ 628446 w 1238631"/>
              <a:gd name="connsiteY8" fmla="*/ 842371 h 842371"/>
              <a:gd name="connsiteX0" fmla="*/ 632386 w 1242571"/>
              <a:gd name="connsiteY0" fmla="*/ 846766 h 846766"/>
              <a:gd name="connsiteX1" fmla="*/ 824791 w 1242571"/>
              <a:gd name="connsiteY1" fmla="*/ 767495 h 846766"/>
              <a:gd name="connsiteX2" fmla="*/ 1182417 w 1242571"/>
              <a:gd name="connsiteY2" fmla="*/ 611346 h 846766"/>
              <a:gd name="connsiteX3" fmla="*/ 1201655 w 1242571"/>
              <a:gd name="connsiteY3" fmla="*/ 168158 h 846766"/>
              <a:gd name="connsiteX4" fmla="*/ 980335 w 1242571"/>
              <a:gd name="connsiteY4" fmla="*/ 13502 h 846766"/>
              <a:gd name="connsiteX5" fmla="*/ 250654 w 1242571"/>
              <a:gd name="connsiteY5" fmla="*/ 101642 h 846766"/>
              <a:gd name="connsiteX6" fmla="*/ 22831 w 1242571"/>
              <a:gd name="connsiteY6" fmla="*/ 562313 h 846766"/>
              <a:gd name="connsiteX7" fmla="*/ 551502 w 1242571"/>
              <a:gd name="connsiteY7" fmla="*/ 724974 h 846766"/>
              <a:gd name="connsiteX8" fmla="*/ 632386 w 1242571"/>
              <a:gd name="connsiteY8" fmla="*/ 846766 h 846766"/>
              <a:gd name="connsiteX0" fmla="*/ 633056 w 1243241"/>
              <a:gd name="connsiteY0" fmla="*/ 846832 h 846832"/>
              <a:gd name="connsiteX1" fmla="*/ 825461 w 1243241"/>
              <a:gd name="connsiteY1" fmla="*/ 767561 h 846832"/>
              <a:gd name="connsiteX2" fmla="*/ 1183087 w 1243241"/>
              <a:gd name="connsiteY2" fmla="*/ 611412 h 846832"/>
              <a:gd name="connsiteX3" fmla="*/ 1202325 w 1243241"/>
              <a:gd name="connsiteY3" fmla="*/ 168224 h 846832"/>
              <a:gd name="connsiteX4" fmla="*/ 981005 w 1243241"/>
              <a:gd name="connsiteY4" fmla="*/ 13568 h 846832"/>
              <a:gd name="connsiteX5" fmla="*/ 245994 w 1243241"/>
              <a:gd name="connsiteY5" fmla="*/ 86692 h 846832"/>
              <a:gd name="connsiteX6" fmla="*/ 23501 w 1243241"/>
              <a:gd name="connsiteY6" fmla="*/ 562379 h 846832"/>
              <a:gd name="connsiteX7" fmla="*/ 552172 w 1243241"/>
              <a:gd name="connsiteY7" fmla="*/ 725040 h 846832"/>
              <a:gd name="connsiteX8" fmla="*/ 633056 w 1243241"/>
              <a:gd name="connsiteY8" fmla="*/ 846832 h 846832"/>
              <a:gd name="connsiteX0" fmla="*/ 633056 w 1243241"/>
              <a:gd name="connsiteY0" fmla="*/ 848503 h 848503"/>
              <a:gd name="connsiteX1" fmla="*/ 825461 w 1243241"/>
              <a:gd name="connsiteY1" fmla="*/ 769232 h 848503"/>
              <a:gd name="connsiteX2" fmla="*/ 1183087 w 1243241"/>
              <a:gd name="connsiteY2" fmla="*/ 613083 h 848503"/>
              <a:gd name="connsiteX3" fmla="*/ 1202325 w 1243241"/>
              <a:gd name="connsiteY3" fmla="*/ 169895 h 848503"/>
              <a:gd name="connsiteX4" fmla="*/ 981005 w 1243241"/>
              <a:gd name="connsiteY4" fmla="*/ 15239 h 848503"/>
              <a:gd name="connsiteX5" fmla="*/ 245994 w 1243241"/>
              <a:gd name="connsiteY5" fmla="*/ 88363 h 848503"/>
              <a:gd name="connsiteX6" fmla="*/ 23501 w 1243241"/>
              <a:gd name="connsiteY6" fmla="*/ 564050 h 848503"/>
              <a:gd name="connsiteX7" fmla="*/ 552172 w 1243241"/>
              <a:gd name="connsiteY7" fmla="*/ 726711 h 848503"/>
              <a:gd name="connsiteX8" fmla="*/ 633056 w 1243241"/>
              <a:gd name="connsiteY8" fmla="*/ 848503 h 848503"/>
              <a:gd name="connsiteX0" fmla="*/ 633056 w 1243241"/>
              <a:gd name="connsiteY0" fmla="*/ 852489 h 852489"/>
              <a:gd name="connsiteX1" fmla="*/ 825461 w 1243241"/>
              <a:gd name="connsiteY1" fmla="*/ 773218 h 852489"/>
              <a:gd name="connsiteX2" fmla="*/ 1183087 w 1243241"/>
              <a:gd name="connsiteY2" fmla="*/ 617069 h 852489"/>
              <a:gd name="connsiteX3" fmla="*/ 1202325 w 1243241"/>
              <a:gd name="connsiteY3" fmla="*/ 173881 h 852489"/>
              <a:gd name="connsiteX4" fmla="*/ 981005 w 1243241"/>
              <a:gd name="connsiteY4" fmla="*/ 19225 h 852489"/>
              <a:gd name="connsiteX5" fmla="*/ 245994 w 1243241"/>
              <a:gd name="connsiteY5" fmla="*/ 92349 h 852489"/>
              <a:gd name="connsiteX6" fmla="*/ 23501 w 1243241"/>
              <a:gd name="connsiteY6" fmla="*/ 568036 h 852489"/>
              <a:gd name="connsiteX7" fmla="*/ 552172 w 1243241"/>
              <a:gd name="connsiteY7" fmla="*/ 730697 h 852489"/>
              <a:gd name="connsiteX8" fmla="*/ 633056 w 1243241"/>
              <a:gd name="connsiteY8" fmla="*/ 852489 h 852489"/>
              <a:gd name="connsiteX0" fmla="*/ 633056 w 1238870"/>
              <a:gd name="connsiteY0" fmla="*/ 852489 h 852489"/>
              <a:gd name="connsiteX1" fmla="*/ 825461 w 1238870"/>
              <a:gd name="connsiteY1" fmla="*/ 773218 h 852489"/>
              <a:gd name="connsiteX2" fmla="*/ 1183087 w 1238870"/>
              <a:gd name="connsiteY2" fmla="*/ 617069 h 852489"/>
              <a:gd name="connsiteX3" fmla="*/ 1202325 w 1238870"/>
              <a:gd name="connsiteY3" fmla="*/ 173881 h 852489"/>
              <a:gd name="connsiteX4" fmla="*/ 981005 w 1238870"/>
              <a:gd name="connsiteY4" fmla="*/ 19225 h 852489"/>
              <a:gd name="connsiteX5" fmla="*/ 245994 w 1238870"/>
              <a:gd name="connsiteY5" fmla="*/ 92349 h 852489"/>
              <a:gd name="connsiteX6" fmla="*/ 23501 w 1238870"/>
              <a:gd name="connsiteY6" fmla="*/ 568036 h 852489"/>
              <a:gd name="connsiteX7" fmla="*/ 552172 w 1238870"/>
              <a:gd name="connsiteY7" fmla="*/ 730697 h 852489"/>
              <a:gd name="connsiteX8" fmla="*/ 633056 w 1238870"/>
              <a:gd name="connsiteY8" fmla="*/ 852489 h 852489"/>
              <a:gd name="connsiteX0" fmla="*/ 633056 w 1237972"/>
              <a:gd name="connsiteY0" fmla="*/ 852489 h 852489"/>
              <a:gd name="connsiteX1" fmla="*/ 825461 w 1237972"/>
              <a:gd name="connsiteY1" fmla="*/ 773218 h 852489"/>
              <a:gd name="connsiteX2" fmla="*/ 1183087 w 1237972"/>
              <a:gd name="connsiteY2" fmla="*/ 617069 h 852489"/>
              <a:gd name="connsiteX3" fmla="*/ 1202325 w 1237972"/>
              <a:gd name="connsiteY3" fmla="*/ 173881 h 852489"/>
              <a:gd name="connsiteX4" fmla="*/ 981005 w 1237972"/>
              <a:gd name="connsiteY4" fmla="*/ 19225 h 852489"/>
              <a:gd name="connsiteX5" fmla="*/ 245994 w 1237972"/>
              <a:gd name="connsiteY5" fmla="*/ 92349 h 852489"/>
              <a:gd name="connsiteX6" fmla="*/ 23501 w 1237972"/>
              <a:gd name="connsiteY6" fmla="*/ 568036 h 852489"/>
              <a:gd name="connsiteX7" fmla="*/ 552172 w 1237972"/>
              <a:gd name="connsiteY7" fmla="*/ 730697 h 852489"/>
              <a:gd name="connsiteX8" fmla="*/ 633056 w 1237972"/>
              <a:gd name="connsiteY8" fmla="*/ 852489 h 852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37972" h="852489">
                <a:moveTo>
                  <a:pt x="633056" y="852489"/>
                </a:moveTo>
                <a:cubicBezTo>
                  <a:pt x="716495" y="841059"/>
                  <a:pt x="733789" y="812455"/>
                  <a:pt x="825461" y="773218"/>
                </a:cubicBezTo>
                <a:cubicBezTo>
                  <a:pt x="917133" y="733981"/>
                  <a:pt x="1120276" y="716959"/>
                  <a:pt x="1183087" y="617069"/>
                </a:cubicBezTo>
                <a:cubicBezTo>
                  <a:pt x="1245898" y="517180"/>
                  <a:pt x="1258148" y="283568"/>
                  <a:pt x="1202325" y="173881"/>
                </a:cubicBezTo>
                <a:cubicBezTo>
                  <a:pt x="1146502" y="64194"/>
                  <a:pt x="1083676" y="36572"/>
                  <a:pt x="981005" y="19225"/>
                </a:cubicBezTo>
                <a:cubicBezTo>
                  <a:pt x="823274" y="-7425"/>
                  <a:pt x="446352" y="-23746"/>
                  <a:pt x="245994" y="92349"/>
                </a:cubicBezTo>
                <a:cubicBezTo>
                  <a:pt x="45636" y="208444"/>
                  <a:pt x="-47145" y="246094"/>
                  <a:pt x="23501" y="568036"/>
                </a:cubicBezTo>
                <a:cubicBezTo>
                  <a:pt x="51046" y="756743"/>
                  <a:pt x="510357" y="722029"/>
                  <a:pt x="552172" y="730697"/>
                </a:cubicBezTo>
                <a:cubicBezTo>
                  <a:pt x="733623" y="767368"/>
                  <a:pt x="633056" y="852489"/>
                  <a:pt x="633056" y="852489"/>
                </a:cubicBez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0FF0C0-FC1A-4C5B-9FE5-09BA33FF7E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56392" y="1398181"/>
            <a:ext cx="7134446" cy="2870791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989092-15F8-4341-8D94-9E799301C5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70835" y="5135527"/>
            <a:ext cx="4397164" cy="1057938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7328B-E858-4921-99C2-3B0BE1724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381296-9B7B-4EF3-89B3-8B33E6070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C2FE59-6CD1-4D0F-8A06-10CA2D383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410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139E3-FB89-4585-A22D-15851E8DE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94B498-70D2-4956-A576-83345B38DC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2A84CB-FF9E-43D6-8805-B4ABB520D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A7EE14-0A60-428B-BC0E-A50951E0E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2A9A22-BBF2-4B23-B17F-B32AC87D2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813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15CC51B-E0BE-4D50-A04A-571F8BCAE2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099550" y="692150"/>
            <a:ext cx="2254250" cy="530993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1F5607-7A89-4981-87F4-98BC7CE0A9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692150"/>
            <a:ext cx="8108950" cy="530993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20D5BE-275A-42D5-BCE1-357D53FC5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525F9A-B406-4028-AC92-D12450519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A70F0A-5147-4274-A0A1-BD2191794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638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AC77D-9BA0-4A3B-B823-2059DC3C3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B811DB-C16F-4CED-97C6-73ABD71F33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E14D3C-7343-4DD7-B816-0D4D66BD6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2409C8-4D7C-40EE-A12E-59CB555C7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1222D5-7193-4F59-83B4-3C19E8B14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102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BEFA1-A4AB-4CF4-B02E-57AAED571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1971" y="1709738"/>
            <a:ext cx="9165772" cy="2963271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AB406C-F19A-4393-9AD1-A300A7E452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21971" y="4875028"/>
            <a:ext cx="9165772" cy="1052623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7D7AE7-47F6-4023-8D44-8BA1DAB05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AB32FC-A974-44FC-9804-F871EE51D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59ADE9-F40E-4E3B-AB8D-68CB1F485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683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4D816-3E01-4EFD-AD9C-783D674DA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F53D69-34A7-451D-A902-5F6CD13343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0722" y="2095500"/>
            <a:ext cx="4999077" cy="39732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E1E0E2-7D34-48E0-8795-546D2F00E2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1056" y="2095500"/>
            <a:ext cx="5072743" cy="39732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005476-6B6D-4BA3-919B-5335D6429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DB6D41-07E2-4F6D-BB39-217957FE7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E0CA9C-BFED-484F-B765-EA8CE4B4B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815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74AD2-5208-4201-90A7-F96187619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702129"/>
            <a:ext cx="10326688" cy="11256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A3FF53-BE24-42E9-BA12-BC5863CBFF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8700" y="1827804"/>
            <a:ext cx="4968875" cy="81438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A84776-6678-4D27-9BE9-5D83FC9E88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28700" y="2642191"/>
            <a:ext cx="4968875" cy="340241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BCA2E2-5B30-43B4-8FCD-23015451F2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1054" y="1827804"/>
            <a:ext cx="5087034" cy="81438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A7B7A1-E670-4E7E-AEBA-340893DE8E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81054" y="2642191"/>
            <a:ext cx="5087034" cy="340241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44D3AE-982A-4CC3-8456-4D4B0E35D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FE3087-09F9-4436-8236-8693EA498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8413CB-0E24-4F96-AF8C-EE269ACCE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677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5CAD1C-D319-4A48-8DF9-50699231C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3D0181-83E0-4AB1-B372-24D6C075B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50352C-6317-4DD0-84C4-AE7DDAC55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‹nº›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48F340C5-9EBB-43D9-91F5-F767DBD59B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492880">
            <a:off x="2401240" y="1130240"/>
            <a:ext cx="8982171" cy="5009917"/>
          </a:xfrm>
          <a:custGeom>
            <a:avLst/>
            <a:gdLst>
              <a:gd name="connsiteX0" fmla="*/ 284628 w 960507"/>
              <a:gd name="connsiteY0" fmla="*/ 725426 h 725435"/>
              <a:gd name="connsiteX1" fmla="*/ 429979 w 960507"/>
              <a:gd name="connsiteY1" fmla="*/ 636749 h 725435"/>
              <a:gd name="connsiteX2" fmla="*/ 805646 w 960507"/>
              <a:gd name="connsiteY2" fmla="*/ 523401 h 725435"/>
              <a:gd name="connsiteX3" fmla="*/ 954521 w 960507"/>
              <a:gd name="connsiteY3" fmla="*/ 257273 h 725435"/>
              <a:gd name="connsiteX4" fmla="*/ 674486 w 960507"/>
              <a:gd name="connsiteY4" fmla="*/ 5622 h 725435"/>
              <a:gd name="connsiteX5" fmla="*/ 15261 w 960507"/>
              <a:gd name="connsiteY5" fmla="*/ 246605 h 725435"/>
              <a:gd name="connsiteX6" fmla="*/ 217286 w 960507"/>
              <a:gd name="connsiteY6" fmla="*/ 650655 h 725435"/>
              <a:gd name="connsiteX7" fmla="*/ 284628 w 960507"/>
              <a:gd name="connsiteY7" fmla="*/ 725426 h 725435"/>
              <a:gd name="connsiteX0" fmla="*/ 284667 w 961601"/>
              <a:gd name="connsiteY0" fmla="*/ 725435 h 725435"/>
              <a:gd name="connsiteX1" fmla="*/ 430018 w 961601"/>
              <a:gd name="connsiteY1" fmla="*/ 636758 h 725435"/>
              <a:gd name="connsiteX2" fmla="*/ 820834 w 961601"/>
              <a:gd name="connsiteY2" fmla="*/ 548364 h 725435"/>
              <a:gd name="connsiteX3" fmla="*/ 954560 w 961601"/>
              <a:gd name="connsiteY3" fmla="*/ 257282 h 725435"/>
              <a:gd name="connsiteX4" fmla="*/ 674525 w 961601"/>
              <a:gd name="connsiteY4" fmla="*/ 5631 h 725435"/>
              <a:gd name="connsiteX5" fmla="*/ 15300 w 961601"/>
              <a:gd name="connsiteY5" fmla="*/ 246614 h 725435"/>
              <a:gd name="connsiteX6" fmla="*/ 217325 w 961601"/>
              <a:gd name="connsiteY6" fmla="*/ 650664 h 725435"/>
              <a:gd name="connsiteX7" fmla="*/ 284667 w 961601"/>
              <a:gd name="connsiteY7" fmla="*/ 725435 h 725435"/>
              <a:gd name="connsiteX0" fmla="*/ 284667 w 961601"/>
              <a:gd name="connsiteY0" fmla="*/ 725962 h 725962"/>
              <a:gd name="connsiteX1" fmla="*/ 430018 w 961601"/>
              <a:gd name="connsiteY1" fmla="*/ 637285 h 725962"/>
              <a:gd name="connsiteX2" fmla="*/ 820834 w 961601"/>
              <a:gd name="connsiteY2" fmla="*/ 548891 h 725962"/>
              <a:gd name="connsiteX3" fmla="*/ 954560 w 961601"/>
              <a:gd name="connsiteY3" fmla="*/ 257809 h 725962"/>
              <a:gd name="connsiteX4" fmla="*/ 674525 w 961601"/>
              <a:gd name="connsiteY4" fmla="*/ 6158 h 725962"/>
              <a:gd name="connsiteX5" fmla="*/ 15300 w 961601"/>
              <a:gd name="connsiteY5" fmla="*/ 247141 h 725962"/>
              <a:gd name="connsiteX6" fmla="*/ 217325 w 961601"/>
              <a:gd name="connsiteY6" fmla="*/ 651191 h 725962"/>
              <a:gd name="connsiteX7" fmla="*/ 284667 w 961601"/>
              <a:gd name="connsiteY7" fmla="*/ 725962 h 725962"/>
              <a:gd name="connsiteX0" fmla="*/ 410902 w 1087836"/>
              <a:gd name="connsiteY0" fmla="*/ 719810 h 719810"/>
              <a:gd name="connsiteX1" fmla="*/ 556253 w 1087836"/>
              <a:gd name="connsiteY1" fmla="*/ 631133 h 719810"/>
              <a:gd name="connsiteX2" fmla="*/ 947069 w 1087836"/>
              <a:gd name="connsiteY2" fmla="*/ 542739 h 719810"/>
              <a:gd name="connsiteX3" fmla="*/ 1080795 w 1087836"/>
              <a:gd name="connsiteY3" fmla="*/ 251657 h 719810"/>
              <a:gd name="connsiteX4" fmla="*/ 800760 w 1087836"/>
              <a:gd name="connsiteY4" fmla="*/ 6 h 719810"/>
              <a:gd name="connsiteX5" fmla="*/ 5261 w 1087836"/>
              <a:gd name="connsiteY5" fmla="*/ 248982 h 719810"/>
              <a:gd name="connsiteX6" fmla="*/ 343560 w 1087836"/>
              <a:gd name="connsiteY6" fmla="*/ 645039 h 719810"/>
              <a:gd name="connsiteX7" fmla="*/ 410902 w 1087836"/>
              <a:gd name="connsiteY7" fmla="*/ 719810 h 719810"/>
              <a:gd name="connsiteX0" fmla="*/ 412791 w 1089725"/>
              <a:gd name="connsiteY0" fmla="*/ 726835 h 726835"/>
              <a:gd name="connsiteX1" fmla="*/ 558142 w 1089725"/>
              <a:gd name="connsiteY1" fmla="*/ 638158 h 726835"/>
              <a:gd name="connsiteX2" fmla="*/ 948958 w 1089725"/>
              <a:gd name="connsiteY2" fmla="*/ 549764 h 726835"/>
              <a:gd name="connsiteX3" fmla="*/ 1082684 w 1089725"/>
              <a:gd name="connsiteY3" fmla="*/ 258682 h 726835"/>
              <a:gd name="connsiteX4" fmla="*/ 802649 w 1089725"/>
              <a:gd name="connsiteY4" fmla="*/ 7031 h 726835"/>
              <a:gd name="connsiteX5" fmla="*/ 171027 w 1089725"/>
              <a:gd name="connsiteY5" fmla="*/ 85967 h 726835"/>
              <a:gd name="connsiteX6" fmla="*/ 7150 w 1089725"/>
              <a:gd name="connsiteY6" fmla="*/ 256007 h 726835"/>
              <a:gd name="connsiteX7" fmla="*/ 345449 w 1089725"/>
              <a:gd name="connsiteY7" fmla="*/ 652064 h 726835"/>
              <a:gd name="connsiteX8" fmla="*/ 412791 w 1089725"/>
              <a:gd name="connsiteY8" fmla="*/ 726835 h 726835"/>
              <a:gd name="connsiteX0" fmla="*/ 409002 w 1085936"/>
              <a:gd name="connsiteY0" fmla="*/ 726835 h 726835"/>
              <a:gd name="connsiteX1" fmla="*/ 554353 w 1085936"/>
              <a:gd name="connsiteY1" fmla="*/ 638158 h 726835"/>
              <a:gd name="connsiteX2" fmla="*/ 945169 w 1085936"/>
              <a:gd name="connsiteY2" fmla="*/ 549764 h 726835"/>
              <a:gd name="connsiteX3" fmla="*/ 1078895 w 1085936"/>
              <a:gd name="connsiteY3" fmla="*/ 258682 h 726835"/>
              <a:gd name="connsiteX4" fmla="*/ 798860 w 1085936"/>
              <a:gd name="connsiteY4" fmla="*/ 7031 h 726835"/>
              <a:gd name="connsiteX5" fmla="*/ 167238 w 1085936"/>
              <a:gd name="connsiteY5" fmla="*/ 85967 h 726835"/>
              <a:gd name="connsiteX6" fmla="*/ 7460 w 1085936"/>
              <a:gd name="connsiteY6" fmla="*/ 285590 h 726835"/>
              <a:gd name="connsiteX7" fmla="*/ 341660 w 1085936"/>
              <a:gd name="connsiteY7" fmla="*/ 652064 h 726835"/>
              <a:gd name="connsiteX8" fmla="*/ 409002 w 1085936"/>
              <a:gd name="connsiteY8" fmla="*/ 726835 h 726835"/>
              <a:gd name="connsiteX0" fmla="*/ 409002 w 1085936"/>
              <a:gd name="connsiteY0" fmla="*/ 726835 h 726835"/>
              <a:gd name="connsiteX1" fmla="*/ 554353 w 1085936"/>
              <a:gd name="connsiteY1" fmla="*/ 638158 h 726835"/>
              <a:gd name="connsiteX2" fmla="*/ 945169 w 1085936"/>
              <a:gd name="connsiteY2" fmla="*/ 549764 h 726835"/>
              <a:gd name="connsiteX3" fmla="*/ 1078895 w 1085936"/>
              <a:gd name="connsiteY3" fmla="*/ 258682 h 726835"/>
              <a:gd name="connsiteX4" fmla="*/ 798860 w 1085936"/>
              <a:gd name="connsiteY4" fmla="*/ 7031 h 726835"/>
              <a:gd name="connsiteX5" fmla="*/ 167238 w 1085936"/>
              <a:gd name="connsiteY5" fmla="*/ 85967 h 726835"/>
              <a:gd name="connsiteX6" fmla="*/ 7460 w 1085936"/>
              <a:gd name="connsiteY6" fmla="*/ 285590 h 726835"/>
              <a:gd name="connsiteX7" fmla="*/ 341660 w 1085936"/>
              <a:gd name="connsiteY7" fmla="*/ 652064 h 726835"/>
              <a:gd name="connsiteX8" fmla="*/ 409002 w 1085936"/>
              <a:gd name="connsiteY8" fmla="*/ 726835 h 726835"/>
              <a:gd name="connsiteX0" fmla="*/ 407340 w 1084274"/>
              <a:gd name="connsiteY0" fmla="*/ 726835 h 726835"/>
              <a:gd name="connsiteX1" fmla="*/ 552691 w 1084274"/>
              <a:gd name="connsiteY1" fmla="*/ 638158 h 726835"/>
              <a:gd name="connsiteX2" fmla="*/ 943507 w 1084274"/>
              <a:gd name="connsiteY2" fmla="*/ 549764 h 726835"/>
              <a:gd name="connsiteX3" fmla="*/ 1077233 w 1084274"/>
              <a:gd name="connsiteY3" fmla="*/ 258682 h 726835"/>
              <a:gd name="connsiteX4" fmla="*/ 797198 w 1084274"/>
              <a:gd name="connsiteY4" fmla="*/ 7031 h 726835"/>
              <a:gd name="connsiteX5" fmla="*/ 165576 w 1084274"/>
              <a:gd name="connsiteY5" fmla="*/ 85967 h 726835"/>
              <a:gd name="connsiteX6" fmla="*/ 5798 w 1084274"/>
              <a:gd name="connsiteY6" fmla="*/ 285590 h 726835"/>
              <a:gd name="connsiteX7" fmla="*/ 339998 w 1084274"/>
              <a:gd name="connsiteY7" fmla="*/ 652064 h 726835"/>
              <a:gd name="connsiteX8" fmla="*/ 407340 w 1084274"/>
              <a:gd name="connsiteY8" fmla="*/ 726835 h 726835"/>
              <a:gd name="connsiteX0" fmla="*/ 405193 w 1082127"/>
              <a:gd name="connsiteY0" fmla="*/ 726835 h 726835"/>
              <a:gd name="connsiteX1" fmla="*/ 550544 w 1082127"/>
              <a:gd name="connsiteY1" fmla="*/ 638158 h 726835"/>
              <a:gd name="connsiteX2" fmla="*/ 941360 w 1082127"/>
              <a:gd name="connsiteY2" fmla="*/ 549764 h 726835"/>
              <a:gd name="connsiteX3" fmla="*/ 1075086 w 1082127"/>
              <a:gd name="connsiteY3" fmla="*/ 258682 h 726835"/>
              <a:gd name="connsiteX4" fmla="*/ 795051 w 1082127"/>
              <a:gd name="connsiteY4" fmla="*/ 7031 h 726835"/>
              <a:gd name="connsiteX5" fmla="*/ 163429 w 1082127"/>
              <a:gd name="connsiteY5" fmla="*/ 85967 h 726835"/>
              <a:gd name="connsiteX6" fmla="*/ 5959 w 1082127"/>
              <a:gd name="connsiteY6" fmla="*/ 336874 h 726835"/>
              <a:gd name="connsiteX7" fmla="*/ 337851 w 1082127"/>
              <a:gd name="connsiteY7" fmla="*/ 652064 h 726835"/>
              <a:gd name="connsiteX8" fmla="*/ 405193 w 1082127"/>
              <a:gd name="connsiteY8" fmla="*/ 726835 h 726835"/>
              <a:gd name="connsiteX0" fmla="*/ 405097 w 1082031"/>
              <a:gd name="connsiteY0" fmla="*/ 727553 h 727553"/>
              <a:gd name="connsiteX1" fmla="*/ 550448 w 1082031"/>
              <a:gd name="connsiteY1" fmla="*/ 638876 h 727553"/>
              <a:gd name="connsiteX2" fmla="*/ 941264 w 1082031"/>
              <a:gd name="connsiteY2" fmla="*/ 550482 h 727553"/>
              <a:gd name="connsiteX3" fmla="*/ 1074990 w 1082031"/>
              <a:gd name="connsiteY3" fmla="*/ 259400 h 727553"/>
              <a:gd name="connsiteX4" fmla="*/ 794955 w 1082031"/>
              <a:gd name="connsiteY4" fmla="*/ 7749 h 727553"/>
              <a:gd name="connsiteX5" fmla="*/ 164686 w 1082031"/>
              <a:gd name="connsiteY5" fmla="*/ 81610 h 727553"/>
              <a:gd name="connsiteX6" fmla="*/ 5863 w 1082031"/>
              <a:gd name="connsiteY6" fmla="*/ 337592 h 727553"/>
              <a:gd name="connsiteX7" fmla="*/ 337755 w 1082031"/>
              <a:gd name="connsiteY7" fmla="*/ 652782 h 727553"/>
              <a:gd name="connsiteX8" fmla="*/ 405097 w 1082031"/>
              <a:gd name="connsiteY8" fmla="*/ 727553 h 727553"/>
              <a:gd name="connsiteX0" fmla="*/ 427815 w 1104749"/>
              <a:gd name="connsiteY0" fmla="*/ 727553 h 727553"/>
              <a:gd name="connsiteX1" fmla="*/ 573166 w 1104749"/>
              <a:gd name="connsiteY1" fmla="*/ 638876 h 727553"/>
              <a:gd name="connsiteX2" fmla="*/ 963982 w 1104749"/>
              <a:gd name="connsiteY2" fmla="*/ 550482 h 727553"/>
              <a:gd name="connsiteX3" fmla="*/ 1097708 w 1104749"/>
              <a:gd name="connsiteY3" fmla="*/ 259400 h 727553"/>
              <a:gd name="connsiteX4" fmla="*/ 817673 w 1104749"/>
              <a:gd name="connsiteY4" fmla="*/ 7749 h 727553"/>
              <a:gd name="connsiteX5" fmla="*/ 187404 w 1104749"/>
              <a:gd name="connsiteY5" fmla="*/ 81610 h 727553"/>
              <a:gd name="connsiteX6" fmla="*/ 4537 w 1104749"/>
              <a:gd name="connsiteY6" fmla="*/ 344274 h 727553"/>
              <a:gd name="connsiteX7" fmla="*/ 360473 w 1104749"/>
              <a:gd name="connsiteY7" fmla="*/ 652782 h 727553"/>
              <a:gd name="connsiteX8" fmla="*/ 427815 w 1104749"/>
              <a:gd name="connsiteY8" fmla="*/ 727553 h 727553"/>
              <a:gd name="connsiteX0" fmla="*/ 423278 w 1100212"/>
              <a:gd name="connsiteY0" fmla="*/ 727553 h 727553"/>
              <a:gd name="connsiteX1" fmla="*/ 568629 w 1100212"/>
              <a:gd name="connsiteY1" fmla="*/ 638876 h 727553"/>
              <a:gd name="connsiteX2" fmla="*/ 959445 w 1100212"/>
              <a:gd name="connsiteY2" fmla="*/ 550482 h 727553"/>
              <a:gd name="connsiteX3" fmla="*/ 1093171 w 1100212"/>
              <a:gd name="connsiteY3" fmla="*/ 259400 h 727553"/>
              <a:gd name="connsiteX4" fmla="*/ 813136 w 1100212"/>
              <a:gd name="connsiteY4" fmla="*/ 7749 h 727553"/>
              <a:gd name="connsiteX5" fmla="*/ 182867 w 1100212"/>
              <a:gd name="connsiteY5" fmla="*/ 81610 h 727553"/>
              <a:gd name="connsiteX6" fmla="*/ 0 w 1100212"/>
              <a:gd name="connsiteY6" fmla="*/ 344274 h 727553"/>
              <a:gd name="connsiteX7" fmla="*/ 355936 w 1100212"/>
              <a:gd name="connsiteY7" fmla="*/ 652782 h 727553"/>
              <a:gd name="connsiteX8" fmla="*/ 423278 w 1100212"/>
              <a:gd name="connsiteY8" fmla="*/ 727553 h 727553"/>
              <a:gd name="connsiteX0" fmla="*/ 423278 w 1100212"/>
              <a:gd name="connsiteY0" fmla="*/ 727553 h 727553"/>
              <a:gd name="connsiteX1" fmla="*/ 568629 w 1100212"/>
              <a:gd name="connsiteY1" fmla="*/ 638876 h 727553"/>
              <a:gd name="connsiteX2" fmla="*/ 959445 w 1100212"/>
              <a:gd name="connsiteY2" fmla="*/ 550482 h 727553"/>
              <a:gd name="connsiteX3" fmla="*/ 1093171 w 1100212"/>
              <a:gd name="connsiteY3" fmla="*/ 259400 h 727553"/>
              <a:gd name="connsiteX4" fmla="*/ 813136 w 1100212"/>
              <a:gd name="connsiteY4" fmla="*/ 7749 h 727553"/>
              <a:gd name="connsiteX5" fmla="*/ 182867 w 1100212"/>
              <a:gd name="connsiteY5" fmla="*/ 81610 h 727553"/>
              <a:gd name="connsiteX6" fmla="*/ 0 w 1100212"/>
              <a:gd name="connsiteY6" fmla="*/ 344274 h 727553"/>
              <a:gd name="connsiteX7" fmla="*/ 355936 w 1100212"/>
              <a:gd name="connsiteY7" fmla="*/ 652782 h 727553"/>
              <a:gd name="connsiteX8" fmla="*/ 423278 w 1100212"/>
              <a:gd name="connsiteY8" fmla="*/ 727553 h 727553"/>
              <a:gd name="connsiteX0" fmla="*/ 437503 w 1114437"/>
              <a:gd name="connsiteY0" fmla="*/ 727553 h 727553"/>
              <a:gd name="connsiteX1" fmla="*/ 582854 w 1114437"/>
              <a:gd name="connsiteY1" fmla="*/ 638876 h 727553"/>
              <a:gd name="connsiteX2" fmla="*/ 973670 w 1114437"/>
              <a:gd name="connsiteY2" fmla="*/ 550482 h 727553"/>
              <a:gd name="connsiteX3" fmla="*/ 1107396 w 1114437"/>
              <a:gd name="connsiteY3" fmla="*/ 259400 h 727553"/>
              <a:gd name="connsiteX4" fmla="*/ 827361 w 1114437"/>
              <a:gd name="connsiteY4" fmla="*/ 7749 h 727553"/>
              <a:gd name="connsiteX5" fmla="*/ 197092 w 1114437"/>
              <a:gd name="connsiteY5" fmla="*/ 81610 h 727553"/>
              <a:gd name="connsiteX6" fmla="*/ 0 w 1114437"/>
              <a:gd name="connsiteY6" fmla="*/ 341962 h 727553"/>
              <a:gd name="connsiteX7" fmla="*/ 370161 w 1114437"/>
              <a:gd name="connsiteY7" fmla="*/ 652782 h 727553"/>
              <a:gd name="connsiteX8" fmla="*/ 437503 w 1114437"/>
              <a:gd name="connsiteY8" fmla="*/ 727553 h 727553"/>
              <a:gd name="connsiteX0" fmla="*/ 463684 w 1140618"/>
              <a:gd name="connsiteY0" fmla="*/ 727553 h 727553"/>
              <a:gd name="connsiteX1" fmla="*/ 609035 w 1140618"/>
              <a:gd name="connsiteY1" fmla="*/ 638876 h 727553"/>
              <a:gd name="connsiteX2" fmla="*/ 999851 w 1140618"/>
              <a:gd name="connsiteY2" fmla="*/ 550482 h 727553"/>
              <a:gd name="connsiteX3" fmla="*/ 1133577 w 1140618"/>
              <a:gd name="connsiteY3" fmla="*/ 259400 h 727553"/>
              <a:gd name="connsiteX4" fmla="*/ 853542 w 1140618"/>
              <a:gd name="connsiteY4" fmla="*/ 7749 h 727553"/>
              <a:gd name="connsiteX5" fmla="*/ 223273 w 1140618"/>
              <a:gd name="connsiteY5" fmla="*/ 81610 h 727553"/>
              <a:gd name="connsiteX6" fmla="*/ 0 w 1140618"/>
              <a:gd name="connsiteY6" fmla="*/ 343816 h 727553"/>
              <a:gd name="connsiteX7" fmla="*/ 396342 w 1140618"/>
              <a:gd name="connsiteY7" fmla="*/ 652782 h 727553"/>
              <a:gd name="connsiteX8" fmla="*/ 463684 w 1140618"/>
              <a:gd name="connsiteY8" fmla="*/ 727553 h 727553"/>
              <a:gd name="connsiteX0" fmla="*/ 463684 w 1140714"/>
              <a:gd name="connsiteY0" fmla="*/ 719277 h 719277"/>
              <a:gd name="connsiteX1" fmla="*/ 609035 w 1140714"/>
              <a:gd name="connsiteY1" fmla="*/ 630600 h 719277"/>
              <a:gd name="connsiteX2" fmla="*/ 999851 w 1140714"/>
              <a:gd name="connsiteY2" fmla="*/ 542206 h 719277"/>
              <a:gd name="connsiteX3" fmla="*/ 1133577 w 1140714"/>
              <a:gd name="connsiteY3" fmla="*/ 251124 h 719277"/>
              <a:gd name="connsiteX4" fmla="*/ 852002 w 1140714"/>
              <a:gd name="connsiteY4" fmla="*/ 8636 h 719277"/>
              <a:gd name="connsiteX5" fmla="*/ 223273 w 1140714"/>
              <a:gd name="connsiteY5" fmla="*/ 73334 h 719277"/>
              <a:gd name="connsiteX6" fmla="*/ 0 w 1140714"/>
              <a:gd name="connsiteY6" fmla="*/ 335540 h 719277"/>
              <a:gd name="connsiteX7" fmla="*/ 396342 w 1140714"/>
              <a:gd name="connsiteY7" fmla="*/ 644506 h 719277"/>
              <a:gd name="connsiteX8" fmla="*/ 463684 w 1140714"/>
              <a:gd name="connsiteY8" fmla="*/ 719277 h 719277"/>
              <a:gd name="connsiteX0" fmla="*/ 463684 w 1140714"/>
              <a:gd name="connsiteY0" fmla="*/ 721380 h 721380"/>
              <a:gd name="connsiteX1" fmla="*/ 609035 w 1140714"/>
              <a:gd name="connsiteY1" fmla="*/ 632703 h 721380"/>
              <a:gd name="connsiteX2" fmla="*/ 999851 w 1140714"/>
              <a:gd name="connsiteY2" fmla="*/ 544309 h 721380"/>
              <a:gd name="connsiteX3" fmla="*/ 1133577 w 1140714"/>
              <a:gd name="connsiteY3" fmla="*/ 253227 h 721380"/>
              <a:gd name="connsiteX4" fmla="*/ 852002 w 1140714"/>
              <a:gd name="connsiteY4" fmla="*/ 10739 h 721380"/>
              <a:gd name="connsiteX5" fmla="*/ 223273 w 1140714"/>
              <a:gd name="connsiteY5" fmla="*/ 64441 h 721380"/>
              <a:gd name="connsiteX6" fmla="*/ 0 w 1140714"/>
              <a:gd name="connsiteY6" fmla="*/ 337643 h 721380"/>
              <a:gd name="connsiteX7" fmla="*/ 396342 w 1140714"/>
              <a:gd name="connsiteY7" fmla="*/ 646609 h 721380"/>
              <a:gd name="connsiteX8" fmla="*/ 463684 w 1140714"/>
              <a:gd name="connsiteY8" fmla="*/ 721380 h 721380"/>
              <a:gd name="connsiteX0" fmla="*/ 463684 w 1140714"/>
              <a:gd name="connsiteY0" fmla="*/ 721380 h 721380"/>
              <a:gd name="connsiteX1" fmla="*/ 609035 w 1140714"/>
              <a:gd name="connsiteY1" fmla="*/ 632703 h 721380"/>
              <a:gd name="connsiteX2" fmla="*/ 999851 w 1140714"/>
              <a:gd name="connsiteY2" fmla="*/ 544309 h 721380"/>
              <a:gd name="connsiteX3" fmla="*/ 1133577 w 1140714"/>
              <a:gd name="connsiteY3" fmla="*/ 253227 h 721380"/>
              <a:gd name="connsiteX4" fmla="*/ 852002 w 1140714"/>
              <a:gd name="connsiteY4" fmla="*/ 10739 h 721380"/>
              <a:gd name="connsiteX5" fmla="*/ 223273 w 1140714"/>
              <a:gd name="connsiteY5" fmla="*/ 64441 h 721380"/>
              <a:gd name="connsiteX6" fmla="*/ 0 w 1140714"/>
              <a:gd name="connsiteY6" fmla="*/ 337643 h 721380"/>
              <a:gd name="connsiteX7" fmla="*/ 396342 w 1140714"/>
              <a:gd name="connsiteY7" fmla="*/ 646609 h 721380"/>
              <a:gd name="connsiteX8" fmla="*/ 463684 w 1140714"/>
              <a:gd name="connsiteY8" fmla="*/ 721380 h 721380"/>
              <a:gd name="connsiteX0" fmla="*/ 463684 w 1138513"/>
              <a:gd name="connsiteY0" fmla="*/ 721380 h 721380"/>
              <a:gd name="connsiteX1" fmla="*/ 610575 w 1138513"/>
              <a:gd name="connsiteY1" fmla="*/ 643699 h 721380"/>
              <a:gd name="connsiteX2" fmla="*/ 999851 w 1138513"/>
              <a:gd name="connsiteY2" fmla="*/ 544309 h 721380"/>
              <a:gd name="connsiteX3" fmla="*/ 1133577 w 1138513"/>
              <a:gd name="connsiteY3" fmla="*/ 253227 h 721380"/>
              <a:gd name="connsiteX4" fmla="*/ 852002 w 1138513"/>
              <a:gd name="connsiteY4" fmla="*/ 10739 h 721380"/>
              <a:gd name="connsiteX5" fmla="*/ 223273 w 1138513"/>
              <a:gd name="connsiteY5" fmla="*/ 64441 h 721380"/>
              <a:gd name="connsiteX6" fmla="*/ 0 w 1138513"/>
              <a:gd name="connsiteY6" fmla="*/ 337643 h 721380"/>
              <a:gd name="connsiteX7" fmla="*/ 396342 w 1138513"/>
              <a:gd name="connsiteY7" fmla="*/ 646609 h 721380"/>
              <a:gd name="connsiteX8" fmla="*/ 463684 w 1138513"/>
              <a:gd name="connsiteY8" fmla="*/ 721380 h 721380"/>
              <a:gd name="connsiteX0" fmla="*/ 463684 w 1138513"/>
              <a:gd name="connsiteY0" fmla="*/ 721380 h 721380"/>
              <a:gd name="connsiteX1" fmla="*/ 610575 w 1138513"/>
              <a:gd name="connsiteY1" fmla="*/ 643699 h 721380"/>
              <a:gd name="connsiteX2" fmla="*/ 999851 w 1138513"/>
              <a:gd name="connsiteY2" fmla="*/ 544309 h 721380"/>
              <a:gd name="connsiteX3" fmla="*/ 1133577 w 1138513"/>
              <a:gd name="connsiteY3" fmla="*/ 253227 h 721380"/>
              <a:gd name="connsiteX4" fmla="*/ 852002 w 1138513"/>
              <a:gd name="connsiteY4" fmla="*/ 10739 h 721380"/>
              <a:gd name="connsiteX5" fmla="*/ 223273 w 1138513"/>
              <a:gd name="connsiteY5" fmla="*/ 64441 h 721380"/>
              <a:gd name="connsiteX6" fmla="*/ 0 w 1138513"/>
              <a:gd name="connsiteY6" fmla="*/ 337643 h 721380"/>
              <a:gd name="connsiteX7" fmla="*/ 396342 w 1138513"/>
              <a:gd name="connsiteY7" fmla="*/ 646609 h 721380"/>
              <a:gd name="connsiteX8" fmla="*/ 463684 w 1138513"/>
              <a:gd name="connsiteY8" fmla="*/ 721380 h 721380"/>
              <a:gd name="connsiteX0" fmla="*/ 463684 w 1136732"/>
              <a:gd name="connsiteY0" fmla="*/ 721380 h 721380"/>
              <a:gd name="connsiteX1" fmla="*/ 610575 w 1136732"/>
              <a:gd name="connsiteY1" fmla="*/ 643699 h 721380"/>
              <a:gd name="connsiteX2" fmla="*/ 999851 w 1136732"/>
              <a:gd name="connsiteY2" fmla="*/ 544309 h 721380"/>
              <a:gd name="connsiteX3" fmla="*/ 1133577 w 1136732"/>
              <a:gd name="connsiteY3" fmla="*/ 253227 h 721380"/>
              <a:gd name="connsiteX4" fmla="*/ 852002 w 1136732"/>
              <a:gd name="connsiteY4" fmla="*/ 10739 h 721380"/>
              <a:gd name="connsiteX5" fmla="*/ 223273 w 1136732"/>
              <a:gd name="connsiteY5" fmla="*/ 64441 h 721380"/>
              <a:gd name="connsiteX6" fmla="*/ 0 w 1136732"/>
              <a:gd name="connsiteY6" fmla="*/ 337643 h 721380"/>
              <a:gd name="connsiteX7" fmla="*/ 396342 w 1136732"/>
              <a:gd name="connsiteY7" fmla="*/ 646609 h 721380"/>
              <a:gd name="connsiteX8" fmla="*/ 463684 w 1136732"/>
              <a:gd name="connsiteY8" fmla="*/ 721380 h 721380"/>
              <a:gd name="connsiteX0" fmla="*/ 463684 w 1121891"/>
              <a:gd name="connsiteY0" fmla="*/ 721255 h 721255"/>
              <a:gd name="connsiteX1" fmla="*/ 610575 w 1121891"/>
              <a:gd name="connsiteY1" fmla="*/ 643574 h 721255"/>
              <a:gd name="connsiteX2" fmla="*/ 999851 w 1121891"/>
              <a:gd name="connsiteY2" fmla="*/ 544184 h 721255"/>
              <a:gd name="connsiteX3" fmla="*/ 1118177 w 1121891"/>
              <a:gd name="connsiteY3" fmla="*/ 251269 h 721255"/>
              <a:gd name="connsiteX4" fmla="*/ 852002 w 1121891"/>
              <a:gd name="connsiteY4" fmla="*/ 10614 h 721255"/>
              <a:gd name="connsiteX5" fmla="*/ 223273 w 1121891"/>
              <a:gd name="connsiteY5" fmla="*/ 64316 h 721255"/>
              <a:gd name="connsiteX6" fmla="*/ 0 w 1121891"/>
              <a:gd name="connsiteY6" fmla="*/ 337518 h 721255"/>
              <a:gd name="connsiteX7" fmla="*/ 396342 w 1121891"/>
              <a:gd name="connsiteY7" fmla="*/ 646484 h 721255"/>
              <a:gd name="connsiteX8" fmla="*/ 463684 w 1121891"/>
              <a:gd name="connsiteY8" fmla="*/ 721255 h 721255"/>
              <a:gd name="connsiteX0" fmla="*/ 463684 w 1123864"/>
              <a:gd name="connsiteY0" fmla="*/ 721255 h 721255"/>
              <a:gd name="connsiteX1" fmla="*/ 610575 w 1123864"/>
              <a:gd name="connsiteY1" fmla="*/ 643574 h 721255"/>
              <a:gd name="connsiteX2" fmla="*/ 999851 w 1123864"/>
              <a:gd name="connsiteY2" fmla="*/ 549682 h 721255"/>
              <a:gd name="connsiteX3" fmla="*/ 1118177 w 1123864"/>
              <a:gd name="connsiteY3" fmla="*/ 251269 h 721255"/>
              <a:gd name="connsiteX4" fmla="*/ 852002 w 1123864"/>
              <a:gd name="connsiteY4" fmla="*/ 10614 h 721255"/>
              <a:gd name="connsiteX5" fmla="*/ 223273 w 1123864"/>
              <a:gd name="connsiteY5" fmla="*/ 64316 h 721255"/>
              <a:gd name="connsiteX6" fmla="*/ 0 w 1123864"/>
              <a:gd name="connsiteY6" fmla="*/ 337518 h 721255"/>
              <a:gd name="connsiteX7" fmla="*/ 396342 w 1123864"/>
              <a:gd name="connsiteY7" fmla="*/ 646484 h 721255"/>
              <a:gd name="connsiteX8" fmla="*/ 463684 w 1123864"/>
              <a:gd name="connsiteY8" fmla="*/ 721255 h 721255"/>
              <a:gd name="connsiteX0" fmla="*/ 463684 w 1123864"/>
              <a:gd name="connsiteY0" fmla="*/ 721255 h 721255"/>
              <a:gd name="connsiteX1" fmla="*/ 610575 w 1123864"/>
              <a:gd name="connsiteY1" fmla="*/ 643574 h 721255"/>
              <a:gd name="connsiteX2" fmla="*/ 999851 w 1123864"/>
              <a:gd name="connsiteY2" fmla="*/ 549682 h 721255"/>
              <a:gd name="connsiteX3" fmla="*/ 1118177 w 1123864"/>
              <a:gd name="connsiteY3" fmla="*/ 251269 h 721255"/>
              <a:gd name="connsiteX4" fmla="*/ 852002 w 1123864"/>
              <a:gd name="connsiteY4" fmla="*/ 10614 h 721255"/>
              <a:gd name="connsiteX5" fmla="*/ 223273 w 1123864"/>
              <a:gd name="connsiteY5" fmla="*/ 64316 h 721255"/>
              <a:gd name="connsiteX6" fmla="*/ 0 w 1123864"/>
              <a:gd name="connsiteY6" fmla="*/ 337518 h 721255"/>
              <a:gd name="connsiteX7" fmla="*/ 396342 w 1123864"/>
              <a:gd name="connsiteY7" fmla="*/ 646484 h 721255"/>
              <a:gd name="connsiteX8" fmla="*/ 463684 w 1123864"/>
              <a:gd name="connsiteY8" fmla="*/ 721255 h 721255"/>
              <a:gd name="connsiteX0" fmla="*/ 463684 w 1123354"/>
              <a:gd name="connsiteY0" fmla="*/ 721255 h 721255"/>
              <a:gd name="connsiteX1" fmla="*/ 610575 w 1123354"/>
              <a:gd name="connsiteY1" fmla="*/ 643574 h 721255"/>
              <a:gd name="connsiteX2" fmla="*/ 999851 w 1123354"/>
              <a:gd name="connsiteY2" fmla="*/ 549682 h 721255"/>
              <a:gd name="connsiteX3" fmla="*/ 1118177 w 1123354"/>
              <a:gd name="connsiteY3" fmla="*/ 251269 h 721255"/>
              <a:gd name="connsiteX4" fmla="*/ 852002 w 1123354"/>
              <a:gd name="connsiteY4" fmla="*/ 10614 h 721255"/>
              <a:gd name="connsiteX5" fmla="*/ 223273 w 1123354"/>
              <a:gd name="connsiteY5" fmla="*/ 64316 h 721255"/>
              <a:gd name="connsiteX6" fmla="*/ 0 w 1123354"/>
              <a:gd name="connsiteY6" fmla="*/ 337518 h 721255"/>
              <a:gd name="connsiteX7" fmla="*/ 396342 w 1123354"/>
              <a:gd name="connsiteY7" fmla="*/ 646484 h 721255"/>
              <a:gd name="connsiteX8" fmla="*/ 463684 w 1123354"/>
              <a:gd name="connsiteY8" fmla="*/ 721255 h 721255"/>
              <a:gd name="connsiteX0" fmla="*/ 411324 w 1070994"/>
              <a:gd name="connsiteY0" fmla="*/ 721255 h 721255"/>
              <a:gd name="connsiteX1" fmla="*/ 558215 w 1070994"/>
              <a:gd name="connsiteY1" fmla="*/ 643574 h 721255"/>
              <a:gd name="connsiteX2" fmla="*/ 947491 w 1070994"/>
              <a:gd name="connsiteY2" fmla="*/ 549682 h 721255"/>
              <a:gd name="connsiteX3" fmla="*/ 1065817 w 1070994"/>
              <a:gd name="connsiteY3" fmla="*/ 251269 h 721255"/>
              <a:gd name="connsiteX4" fmla="*/ 799642 w 1070994"/>
              <a:gd name="connsiteY4" fmla="*/ 10614 h 721255"/>
              <a:gd name="connsiteX5" fmla="*/ 170913 w 1070994"/>
              <a:gd name="connsiteY5" fmla="*/ 64316 h 721255"/>
              <a:gd name="connsiteX6" fmla="*/ 0 w 1070994"/>
              <a:gd name="connsiteY6" fmla="*/ 339351 h 721255"/>
              <a:gd name="connsiteX7" fmla="*/ 343982 w 1070994"/>
              <a:gd name="connsiteY7" fmla="*/ 646484 h 721255"/>
              <a:gd name="connsiteX8" fmla="*/ 411324 w 1070994"/>
              <a:gd name="connsiteY8" fmla="*/ 721255 h 721255"/>
              <a:gd name="connsiteX0" fmla="*/ 391304 w 1050974"/>
              <a:gd name="connsiteY0" fmla="*/ 721255 h 721255"/>
              <a:gd name="connsiteX1" fmla="*/ 538195 w 1050974"/>
              <a:gd name="connsiteY1" fmla="*/ 643574 h 721255"/>
              <a:gd name="connsiteX2" fmla="*/ 927471 w 1050974"/>
              <a:gd name="connsiteY2" fmla="*/ 549682 h 721255"/>
              <a:gd name="connsiteX3" fmla="*/ 1045797 w 1050974"/>
              <a:gd name="connsiteY3" fmla="*/ 251269 h 721255"/>
              <a:gd name="connsiteX4" fmla="*/ 779622 w 1050974"/>
              <a:gd name="connsiteY4" fmla="*/ 10614 h 721255"/>
              <a:gd name="connsiteX5" fmla="*/ 150893 w 1050974"/>
              <a:gd name="connsiteY5" fmla="*/ 64316 h 721255"/>
              <a:gd name="connsiteX6" fmla="*/ 0 w 1050974"/>
              <a:gd name="connsiteY6" fmla="*/ 339351 h 721255"/>
              <a:gd name="connsiteX7" fmla="*/ 323962 w 1050974"/>
              <a:gd name="connsiteY7" fmla="*/ 646484 h 721255"/>
              <a:gd name="connsiteX8" fmla="*/ 391304 w 1050974"/>
              <a:gd name="connsiteY8" fmla="*/ 721255 h 721255"/>
              <a:gd name="connsiteX0" fmla="*/ 391304 w 1050974"/>
              <a:gd name="connsiteY0" fmla="*/ 721255 h 721255"/>
              <a:gd name="connsiteX1" fmla="*/ 538195 w 1050974"/>
              <a:gd name="connsiteY1" fmla="*/ 643574 h 721255"/>
              <a:gd name="connsiteX2" fmla="*/ 927471 w 1050974"/>
              <a:gd name="connsiteY2" fmla="*/ 549682 h 721255"/>
              <a:gd name="connsiteX3" fmla="*/ 1045797 w 1050974"/>
              <a:gd name="connsiteY3" fmla="*/ 251269 h 721255"/>
              <a:gd name="connsiteX4" fmla="*/ 779622 w 1050974"/>
              <a:gd name="connsiteY4" fmla="*/ 10614 h 721255"/>
              <a:gd name="connsiteX5" fmla="*/ 150893 w 1050974"/>
              <a:gd name="connsiteY5" fmla="*/ 64316 h 721255"/>
              <a:gd name="connsiteX6" fmla="*/ 0 w 1050974"/>
              <a:gd name="connsiteY6" fmla="*/ 339351 h 721255"/>
              <a:gd name="connsiteX7" fmla="*/ 323962 w 1050974"/>
              <a:gd name="connsiteY7" fmla="*/ 646484 h 721255"/>
              <a:gd name="connsiteX8" fmla="*/ 391304 w 1050974"/>
              <a:gd name="connsiteY8" fmla="*/ 721255 h 721255"/>
              <a:gd name="connsiteX0" fmla="*/ 391304 w 1050974"/>
              <a:gd name="connsiteY0" fmla="*/ 723864 h 723864"/>
              <a:gd name="connsiteX1" fmla="*/ 538195 w 1050974"/>
              <a:gd name="connsiteY1" fmla="*/ 646183 h 723864"/>
              <a:gd name="connsiteX2" fmla="*/ 927471 w 1050974"/>
              <a:gd name="connsiteY2" fmla="*/ 552291 h 723864"/>
              <a:gd name="connsiteX3" fmla="*/ 1045797 w 1050974"/>
              <a:gd name="connsiteY3" fmla="*/ 253878 h 723864"/>
              <a:gd name="connsiteX4" fmla="*/ 779622 w 1050974"/>
              <a:gd name="connsiteY4" fmla="*/ 13223 h 723864"/>
              <a:gd name="connsiteX5" fmla="*/ 201713 w 1050974"/>
              <a:gd name="connsiteY5" fmla="*/ 55929 h 723864"/>
              <a:gd name="connsiteX6" fmla="*/ 0 w 1050974"/>
              <a:gd name="connsiteY6" fmla="*/ 341960 h 723864"/>
              <a:gd name="connsiteX7" fmla="*/ 323962 w 1050974"/>
              <a:gd name="connsiteY7" fmla="*/ 649093 h 723864"/>
              <a:gd name="connsiteX8" fmla="*/ 391304 w 1050974"/>
              <a:gd name="connsiteY8" fmla="*/ 723864 h 723864"/>
              <a:gd name="connsiteX0" fmla="*/ 391304 w 1050974"/>
              <a:gd name="connsiteY0" fmla="*/ 722931 h 722931"/>
              <a:gd name="connsiteX1" fmla="*/ 538195 w 1050974"/>
              <a:gd name="connsiteY1" fmla="*/ 645250 h 722931"/>
              <a:gd name="connsiteX2" fmla="*/ 927471 w 1050974"/>
              <a:gd name="connsiteY2" fmla="*/ 551358 h 722931"/>
              <a:gd name="connsiteX3" fmla="*/ 1045797 w 1050974"/>
              <a:gd name="connsiteY3" fmla="*/ 252945 h 722931"/>
              <a:gd name="connsiteX4" fmla="*/ 779622 w 1050974"/>
              <a:gd name="connsiteY4" fmla="*/ 12290 h 722931"/>
              <a:gd name="connsiteX5" fmla="*/ 215573 w 1050974"/>
              <a:gd name="connsiteY5" fmla="*/ 58661 h 722931"/>
              <a:gd name="connsiteX6" fmla="*/ 0 w 1050974"/>
              <a:gd name="connsiteY6" fmla="*/ 341027 h 722931"/>
              <a:gd name="connsiteX7" fmla="*/ 323962 w 1050974"/>
              <a:gd name="connsiteY7" fmla="*/ 648160 h 722931"/>
              <a:gd name="connsiteX8" fmla="*/ 391304 w 1050974"/>
              <a:gd name="connsiteY8" fmla="*/ 722931 h 722931"/>
              <a:gd name="connsiteX0" fmla="*/ 382064 w 1041734"/>
              <a:gd name="connsiteY0" fmla="*/ 722931 h 722931"/>
              <a:gd name="connsiteX1" fmla="*/ 528955 w 1041734"/>
              <a:gd name="connsiteY1" fmla="*/ 645250 h 722931"/>
              <a:gd name="connsiteX2" fmla="*/ 918231 w 1041734"/>
              <a:gd name="connsiteY2" fmla="*/ 551358 h 722931"/>
              <a:gd name="connsiteX3" fmla="*/ 1036557 w 1041734"/>
              <a:gd name="connsiteY3" fmla="*/ 252945 h 722931"/>
              <a:gd name="connsiteX4" fmla="*/ 770382 w 1041734"/>
              <a:gd name="connsiteY4" fmla="*/ 12290 h 722931"/>
              <a:gd name="connsiteX5" fmla="*/ 206333 w 1041734"/>
              <a:gd name="connsiteY5" fmla="*/ 58661 h 722931"/>
              <a:gd name="connsiteX6" fmla="*/ 0 w 1041734"/>
              <a:gd name="connsiteY6" fmla="*/ 342860 h 722931"/>
              <a:gd name="connsiteX7" fmla="*/ 314722 w 1041734"/>
              <a:gd name="connsiteY7" fmla="*/ 648160 h 722931"/>
              <a:gd name="connsiteX8" fmla="*/ 382064 w 1041734"/>
              <a:gd name="connsiteY8" fmla="*/ 722931 h 722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734" h="722931">
                <a:moveTo>
                  <a:pt x="382064" y="722931"/>
                </a:moveTo>
                <a:cubicBezTo>
                  <a:pt x="406019" y="660055"/>
                  <a:pt x="439594" y="666515"/>
                  <a:pt x="528955" y="645250"/>
                </a:cubicBezTo>
                <a:cubicBezTo>
                  <a:pt x="618316" y="623985"/>
                  <a:pt x="833631" y="616742"/>
                  <a:pt x="918231" y="551358"/>
                </a:cubicBezTo>
                <a:cubicBezTo>
                  <a:pt x="1002831" y="485974"/>
                  <a:pt x="1059658" y="370279"/>
                  <a:pt x="1036557" y="252945"/>
                </a:cubicBezTo>
                <a:cubicBezTo>
                  <a:pt x="1013456" y="135611"/>
                  <a:pt x="908753" y="44671"/>
                  <a:pt x="770382" y="12290"/>
                </a:cubicBezTo>
                <a:cubicBezTo>
                  <a:pt x="632011" y="-20091"/>
                  <a:pt x="338916" y="17165"/>
                  <a:pt x="206333" y="58661"/>
                </a:cubicBezTo>
                <a:cubicBezTo>
                  <a:pt x="73750" y="100157"/>
                  <a:pt x="1822" y="199023"/>
                  <a:pt x="0" y="342860"/>
                </a:cubicBezTo>
                <a:cubicBezTo>
                  <a:pt x="27105" y="498943"/>
                  <a:pt x="87932" y="573770"/>
                  <a:pt x="314722" y="648160"/>
                </a:cubicBezTo>
                <a:cubicBezTo>
                  <a:pt x="367872" y="666162"/>
                  <a:pt x="382064" y="722931"/>
                  <a:pt x="382064" y="722931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ECC812-F2A9-46D4-9B78-6659C68ED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2671" y="1932214"/>
            <a:ext cx="6966858" cy="309154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7A37F60-69E7-41AC-BC9A-9DBC3B5772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492880">
            <a:off x="2455668" y="1103025"/>
            <a:ext cx="8982171" cy="5009917"/>
          </a:xfrm>
          <a:custGeom>
            <a:avLst/>
            <a:gdLst>
              <a:gd name="connsiteX0" fmla="*/ 284628 w 960507"/>
              <a:gd name="connsiteY0" fmla="*/ 725426 h 725435"/>
              <a:gd name="connsiteX1" fmla="*/ 429979 w 960507"/>
              <a:gd name="connsiteY1" fmla="*/ 636749 h 725435"/>
              <a:gd name="connsiteX2" fmla="*/ 805646 w 960507"/>
              <a:gd name="connsiteY2" fmla="*/ 523401 h 725435"/>
              <a:gd name="connsiteX3" fmla="*/ 954521 w 960507"/>
              <a:gd name="connsiteY3" fmla="*/ 257273 h 725435"/>
              <a:gd name="connsiteX4" fmla="*/ 674486 w 960507"/>
              <a:gd name="connsiteY4" fmla="*/ 5622 h 725435"/>
              <a:gd name="connsiteX5" fmla="*/ 15261 w 960507"/>
              <a:gd name="connsiteY5" fmla="*/ 246605 h 725435"/>
              <a:gd name="connsiteX6" fmla="*/ 217286 w 960507"/>
              <a:gd name="connsiteY6" fmla="*/ 650655 h 725435"/>
              <a:gd name="connsiteX7" fmla="*/ 284628 w 960507"/>
              <a:gd name="connsiteY7" fmla="*/ 725426 h 725435"/>
              <a:gd name="connsiteX0" fmla="*/ 284667 w 961601"/>
              <a:gd name="connsiteY0" fmla="*/ 725435 h 725435"/>
              <a:gd name="connsiteX1" fmla="*/ 430018 w 961601"/>
              <a:gd name="connsiteY1" fmla="*/ 636758 h 725435"/>
              <a:gd name="connsiteX2" fmla="*/ 820834 w 961601"/>
              <a:gd name="connsiteY2" fmla="*/ 548364 h 725435"/>
              <a:gd name="connsiteX3" fmla="*/ 954560 w 961601"/>
              <a:gd name="connsiteY3" fmla="*/ 257282 h 725435"/>
              <a:gd name="connsiteX4" fmla="*/ 674525 w 961601"/>
              <a:gd name="connsiteY4" fmla="*/ 5631 h 725435"/>
              <a:gd name="connsiteX5" fmla="*/ 15300 w 961601"/>
              <a:gd name="connsiteY5" fmla="*/ 246614 h 725435"/>
              <a:gd name="connsiteX6" fmla="*/ 217325 w 961601"/>
              <a:gd name="connsiteY6" fmla="*/ 650664 h 725435"/>
              <a:gd name="connsiteX7" fmla="*/ 284667 w 961601"/>
              <a:gd name="connsiteY7" fmla="*/ 725435 h 725435"/>
              <a:gd name="connsiteX0" fmla="*/ 284667 w 961601"/>
              <a:gd name="connsiteY0" fmla="*/ 725962 h 725962"/>
              <a:gd name="connsiteX1" fmla="*/ 430018 w 961601"/>
              <a:gd name="connsiteY1" fmla="*/ 637285 h 725962"/>
              <a:gd name="connsiteX2" fmla="*/ 820834 w 961601"/>
              <a:gd name="connsiteY2" fmla="*/ 548891 h 725962"/>
              <a:gd name="connsiteX3" fmla="*/ 954560 w 961601"/>
              <a:gd name="connsiteY3" fmla="*/ 257809 h 725962"/>
              <a:gd name="connsiteX4" fmla="*/ 674525 w 961601"/>
              <a:gd name="connsiteY4" fmla="*/ 6158 h 725962"/>
              <a:gd name="connsiteX5" fmla="*/ 15300 w 961601"/>
              <a:gd name="connsiteY5" fmla="*/ 247141 h 725962"/>
              <a:gd name="connsiteX6" fmla="*/ 217325 w 961601"/>
              <a:gd name="connsiteY6" fmla="*/ 651191 h 725962"/>
              <a:gd name="connsiteX7" fmla="*/ 284667 w 961601"/>
              <a:gd name="connsiteY7" fmla="*/ 725962 h 725962"/>
              <a:gd name="connsiteX0" fmla="*/ 410902 w 1087836"/>
              <a:gd name="connsiteY0" fmla="*/ 719810 h 719810"/>
              <a:gd name="connsiteX1" fmla="*/ 556253 w 1087836"/>
              <a:gd name="connsiteY1" fmla="*/ 631133 h 719810"/>
              <a:gd name="connsiteX2" fmla="*/ 947069 w 1087836"/>
              <a:gd name="connsiteY2" fmla="*/ 542739 h 719810"/>
              <a:gd name="connsiteX3" fmla="*/ 1080795 w 1087836"/>
              <a:gd name="connsiteY3" fmla="*/ 251657 h 719810"/>
              <a:gd name="connsiteX4" fmla="*/ 800760 w 1087836"/>
              <a:gd name="connsiteY4" fmla="*/ 6 h 719810"/>
              <a:gd name="connsiteX5" fmla="*/ 5261 w 1087836"/>
              <a:gd name="connsiteY5" fmla="*/ 248982 h 719810"/>
              <a:gd name="connsiteX6" fmla="*/ 343560 w 1087836"/>
              <a:gd name="connsiteY6" fmla="*/ 645039 h 719810"/>
              <a:gd name="connsiteX7" fmla="*/ 410902 w 1087836"/>
              <a:gd name="connsiteY7" fmla="*/ 719810 h 719810"/>
              <a:gd name="connsiteX0" fmla="*/ 412791 w 1089725"/>
              <a:gd name="connsiteY0" fmla="*/ 726835 h 726835"/>
              <a:gd name="connsiteX1" fmla="*/ 558142 w 1089725"/>
              <a:gd name="connsiteY1" fmla="*/ 638158 h 726835"/>
              <a:gd name="connsiteX2" fmla="*/ 948958 w 1089725"/>
              <a:gd name="connsiteY2" fmla="*/ 549764 h 726835"/>
              <a:gd name="connsiteX3" fmla="*/ 1082684 w 1089725"/>
              <a:gd name="connsiteY3" fmla="*/ 258682 h 726835"/>
              <a:gd name="connsiteX4" fmla="*/ 802649 w 1089725"/>
              <a:gd name="connsiteY4" fmla="*/ 7031 h 726835"/>
              <a:gd name="connsiteX5" fmla="*/ 171027 w 1089725"/>
              <a:gd name="connsiteY5" fmla="*/ 85967 h 726835"/>
              <a:gd name="connsiteX6" fmla="*/ 7150 w 1089725"/>
              <a:gd name="connsiteY6" fmla="*/ 256007 h 726835"/>
              <a:gd name="connsiteX7" fmla="*/ 345449 w 1089725"/>
              <a:gd name="connsiteY7" fmla="*/ 652064 h 726835"/>
              <a:gd name="connsiteX8" fmla="*/ 412791 w 1089725"/>
              <a:gd name="connsiteY8" fmla="*/ 726835 h 726835"/>
              <a:gd name="connsiteX0" fmla="*/ 409002 w 1085936"/>
              <a:gd name="connsiteY0" fmla="*/ 726835 h 726835"/>
              <a:gd name="connsiteX1" fmla="*/ 554353 w 1085936"/>
              <a:gd name="connsiteY1" fmla="*/ 638158 h 726835"/>
              <a:gd name="connsiteX2" fmla="*/ 945169 w 1085936"/>
              <a:gd name="connsiteY2" fmla="*/ 549764 h 726835"/>
              <a:gd name="connsiteX3" fmla="*/ 1078895 w 1085936"/>
              <a:gd name="connsiteY3" fmla="*/ 258682 h 726835"/>
              <a:gd name="connsiteX4" fmla="*/ 798860 w 1085936"/>
              <a:gd name="connsiteY4" fmla="*/ 7031 h 726835"/>
              <a:gd name="connsiteX5" fmla="*/ 167238 w 1085936"/>
              <a:gd name="connsiteY5" fmla="*/ 85967 h 726835"/>
              <a:gd name="connsiteX6" fmla="*/ 7460 w 1085936"/>
              <a:gd name="connsiteY6" fmla="*/ 285590 h 726835"/>
              <a:gd name="connsiteX7" fmla="*/ 341660 w 1085936"/>
              <a:gd name="connsiteY7" fmla="*/ 652064 h 726835"/>
              <a:gd name="connsiteX8" fmla="*/ 409002 w 1085936"/>
              <a:gd name="connsiteY8" fmla="*/ 726835 h 726835"/>
              <a:gd name="connsiteX0" fmla="*/ 409002 w 1085936"/>
              <a:gd name="connsiteY0" fmla="*/ 726835 h 726835"/>
              <a:gd name="connsiteX1" fmla="*/ 554353 w 1085936"/>
              <a:gd name="connsiteY1" fmla="*/ 638158 h 726835"/>
              <a:gd name="connsiteX2" fmla="*/ 945169 w 1085936"/>
              <a:gd name="connsiteY2" fmla="*/ 549764 h 726835"/>
              <a:gd name="connsiteX3" fmla="*/ 1078895 w 1085936"/>
              <a:gd name="connsiteY3" fmla="*/ 258682 h 726835"/>
              <a:gd name="connsiteX4" fmla="*/ 798860 w 1085936"/>
              <a:gd name="connsiteY4" fmla="*/ 7031 h 726835"/>
              <a:gd name="connsiteX5" fmla="*/ 167238 w 1085936"/>
              <a:gd name="connsiteY5" fmla="*/ 85967 h 726835"/>
              <a:gd name="connsiteX6" fmla="*/ 7460 w 1085936"/>
              <a:gd name="connsiteY6" fmla="*/ 285590 h 726835"/>
              <a:gd name="connsiteX7" fmla="*/ 341660 w 1085936"/>
              <a:gd name="connsiteY7" fmla="*/ 652064 h 726835"/>
              <a:gd name="connsiteX8" fmla="*/ 409002 w 1085936"/>
              <a:gd name="connsiteY8" fmla="*/ 726835 h 726835"/>
              <a:gd name="connsiteX0" fmla="*/ 407340 w 1084274"/>
              <a:gd name="connsiteY0" fmla="*/ 726835 h 726835"/>
              <a:gd name="connsiteX1" fmla="*/ 552691 w 1084274"/>
              <a:gd name="connsiteY1" fmla="*/ 638158 h 726835"/>
              <a:gd name="connsiteX2" fmla="*/ 943507 w 1084274"/>
              <a:gd name="connsiteY2" fmla="*/ 549764 h 726835"/>
              <a:gd name="connsiteX3" fmla="*/ 1077233 w 1084274"/>
              <a:gd name="connsiteY3" fmla="*/ 258682 h 726835"/>
              <a:gd name="connsiteX4" fmla="*/ 797198 w 1084274"/>
              <a:gd name="connsiteY4" fmla="*/ 7031 h 726835"/>
              <a:gd name="connsiteX5" fmla="*/ 165576 w 1084274"/>
              <a:gd name="connsiteY5" fmla="*/ 85967 h 726835"/>
              <a:gd name="connsiteX6" fmla="*/ 5798 w 1084274"/>
              <a:gd name="connsiteY6" fmla="*/ 285590 h 726835"/>
              <a:gd name="connsiteX7" fmla="*/ 339998 w 1084274"/>
              <a:gd name="connsiteY7" fmla="*/ 652064 h 726835"/>
              <a:gd name="connsiteX8" fmla="*/ 407340 w 1084274"/>
              <a:gd name="connsiteY8" fmla="*/ 726835 h 726835"/>
              <a:gd name="connsiteX0" fmla="*/ 405193 w 1082127"/>
              <a:gd name="connsiteY0" fmla="*/ 726835 h 726835"/>
              <a:gd name="connsiteX1" fmla="*/ 550544 w 1082127"/>
              <a:gd name="connsiteY1" fmla="*/ 638158 h 726835"/>
              <a:gd name="connsiteX2" fmla="*/ 941360 w 1082127"/>
              <a:gd name="connsiteY2" fmla="*/ 549764 h 726835"/>
              <a:gd name="connsiteX3" fmla="*/ 1075086 w 1082127"/>
              <a:gd name="connsiteY3" fmla="*/ 258682 h 726835"/>
              <a:gd name="connsiteX4" fmla="*/ 795051 w 1082127"/>
              <a:gd name="connsiteY4" fmla="*/ 7031 h 726835"/>
              <a:gd name="connsiteX5" fmla="*/ 163429 w 1082127"/>
              <a:gd name="connsiteY5" fmla="*/ 85967 h 726835"/>
              <a:gd name="connsiteX6" fmla="*/ 5959 w 1082127"/>
              <a:gd name="connsiteY6" fmla="*/ 336874 h 726835"/>
              <a:gd name="connsiteX7" fmla="*/ 337851 w 1082127"/>
              <a:gd name="connsiteY7" fmla="*/ 652064 h 726835"/>
              <a:gd name="connsiteX8" fmla="*/ 405193 w 1082127"/>
              <a:gd name="connsiteY8" fmla="*/ 726835 h 726835"/>
              <a:gd name="connsiteX0" fmla="*/ 405097 w 1082031"/>
              <a:gd name="connsiteY0" fmla="*/ 727553 h 727553"/>
              <a:gd name="connsiteX1" fmla="*/ 550448 w 1082031"/>
              <a:gd name="connsiteY1" fmla="*/ 638876 h 727553"/>
              <a:gd name="connsiteX2" fmla="*/ 941264 w 1082031"/>
              <a:gd name="connsiteY2" fmla="*/ 550482 h 727553"/>
              <a:gd name="connsiteX3" fmla="*/ 1074990 w 1082031"/>
              <a:gd name="connsiteY3" fmla="*/ 259400 h 727553"/>
              <a:gd name="connsiteX4" fmla="*/ 794955 w 1082031"/>
              <a:gd name="connsiteY4" fmla="*/ 7749 h 727553"/>
              <a:gd name="connsiteX5" fmla="*/ 164686 w 1082031"/>
              <a:gd name="connsiteY5" fmla="*/ 81610 h 727553"/>
              <a:gd name="connsiteX6" fmla="*/ 5863 w 1082031"/>
              <a:gd name="connsiteY6" fmla="*/ 337592 h 727553"/>
              <a:gd name="connsiteX7" fmla="*/ 337755 w 1082031"/>
              <a:gd name="connsiteY7" fmla="*/ 652782 h 727553"/>
              <a:gd name="connsiteX8" fmla="*/ 405097 w 1082031"/>
              <a:gd name="connsiteY8" fmla="*/ 727553 h 727553"/>
              <a:gd name="connsiteX0" fmla="*/ 427815 w 1104749"/>
              <a:gd name="connsiteY0" fmla="*/ 727553 h 727553"/>
              <a:gd name="connsiteX1" fmla="*/ 573166 w 1104749"/>
              <a:gd name="connsiteY1" fmla="*/ 638876 h 727553"/>
              <a:gd name="connsiteX2" fmla="*/ 963982 w 1104749"/>
              <a:gd name="connsiteY2" fmla="*/ 550482 h 727553"/>
              <a:gd name="connsiteX3" fmla="*/ 1097708 w 1104749"/>
              <a:gd name="connsiteY3" fmla="*/ 259400 h 727553"/>
              <a:gd name="connsiteX4" fmla="*/ 817673 w 1104749"/>
              <a:gd name="connsiteY4" fmla="*/ 7749 h 727553"/>
              <a:gd name="connsiteX5" fmla="*/ 187404 w 1104749"/>
              <a:gd name="connsiteY5" fmla="*/ 81610 h 727553"/>
              <a:gd name="connsiteX6" fmla="*/ 4537 w 1104749"/>
              <a:gd name="connsiteY6" fmla="*/ 344274 h 727553"/>
              <a:gd name="connsiteX7" fmla="*/ 360473 w 1104749"/>
              <a:gd name="connsiteY7" fmla="*/ 652782 h 727553"/>
              <a:gd name="connsiteX8" fmla="*/ 427815 w 1104749"/>
              <a:gd name="connsiteY8" fmla="*/ 727553 h 727553"/>
              <a:gd name="connsiteX0" fmla="*/ 423278 w 1100212"/>
              <a:gd name="connsiteY0" fmla="*/ 727553 h 727553"/>
              <a:gd name="connsiteX1" fmla="*/ 568629 w 1100212"/>
              <a:gd name="connsiteY1" fmla="*/ 638876 h 727553"/>
              <a:gd name="connsiteX2" fmla="*/ 959445 w 1100212"/>
              <a:gd name="connsiteY2" fmla="*/ 550482 h 727553"/>
              <a:gd name="connsiteX3" fmla="*/ 1093171 w 1100212"/>
              <a:gd name="connsiteY3" fmla="*/ 259400 h 727553"/>
              <a:gd name="connsiteX4" fmla="*/ 813136 w 1100212"/>
              <a:gd name="connsiteY4" fmla="*/ 7749 h 727553"/>
              <a:gd name="connsiteX5" fmla="*/ 182867 w 1100212"/>
              <a:gd name="connsiteY5" fmla="*/ 81610 h 727553"/>
              <a:gd name="connsiteX6" fmla="*/ 0 w 1100212"/>
              <a:gd name="connsiteY6" fmla="*/ 344274 h 727553"/>
              <a:gd name="connsiteX7" fmla="*/ 355936 w 1100212"/>
              <a:gd name="connsiteY7" fmla="*/ 652782 h 727553"/>
              <a:gd name="connsiteX8" fmla="*/ 423278 w 1100212"/>
              <a:gd name="connsiteY8" fmla="*/ 727553 h 727553"/>
              <a:gd name="connsiteX0" fmla="*/ 423278 w 1100212"/>
              <a:gd name="connsiteY0" fmla="*/ 727553 h 727553"/>
              <a:gd name="connsiteX1" fmla="*/ 568629 w 1100212"/>
              <a:gd name="connsiteY1" fmla="*/ 638876 h 727553"/>
              <a:gd name="connsiteX2" fmla="*/ 959445 w 1100212"/>
              <a:gd name="connsiteY2" fmla="*/ 550482 h 727553"/>
              <a:gd name="connsiteX3" fmla="*/ 1093171 w 1100212"/>
              <a:gd name="connsiteY3" fmla="*/ 259400 h 727553"/>
              <a:gd name="connsiteX4" fmla="*/ 813136 w 1100212"/>
              <a:gd name="connsiteY4" fmla="*/ 7749 h 727553"/>
              <a:gd name="connsiteX5" fmla="*/ 182867 w 1100212"/>
              <a:gd name="connsiteY5" fmla="*/ 81610 h 727553"/>
              <a:gd name="connsiteX6" fmla="*/ 0 w 1100212"/>
              <a:gd name="connsiteY6" fmla="*/ 344274 h 727553"/>
              <a:gd name="connsiteX7" fmla="*/ 355936 w 1100212"/>
              <a:gd name="connsiteY7" fmla="*/ 652782 h 727553"/>
              <a:gd name="connsiteX8" fmla="*/ 423278 w 1100212"/>
              <a:gd name="connsiteY8" fmla="*/ 727553 h 727553"/>
              <a:gd name="connsiteX0" fmla="*/ 437503 w 1114437"/>
              <a:gd name="connsiteY0" fmla="*/ 727553 h 727553"/>
              <a:gd name="connsiteX1" fmla="*/ 582854 w 1114437"/>
              <a:gd name="connsiteY1" fmla="*/ 638876 h 727553"/>
              <a:gd name="connsiteX2" fmla="*/ 973670 w 1114437"/>
              <a:gd name="connsiteY2" fmla="*/ 550482 h 727553"/>
              <a:gd name="connsiteX3" fmla="*/ 1107396 w 1114437"/>
              <a:gd name="connsiteY3" fmla="*/ 259400 h 727553"/>
              <a:gd name="connsiteX4" fmla="*/ 827361 w 1114437"/>
              <a:gd name="connsiteY4" fmla="*/ 7749 h 727553"/>
              <a:gd name="connsiteX5" fmla="*/ 197092 w 1114437"/>
              <a:gd name="connsiteY5" fmla="*/ 81610 h 727553"/>
              <a:gd name="connsiteX6" fmla="*/ 0 w 1114437"/>
              <a:gd name="connsiteY6" fmla="*/ 341962 h 727553"/>
              <a:gd name="connsiteX7" fmla="*/ 370161 w 1114437"/>
              <a:gd name="connsiteY7" fmla="*/ 652782 h 727553"/>
              <a:gd name="connsiteX8" fmla="*/ 437503 w 1114437"/>
              <a:gd name="connsiteY8" fmla="*/ 727553 h 727553"/>
              <a:gd name="connsiteX0" fmla="*/ 463684 w 1140618"/>
              <a:gd name="connsiteY0" fmla="*/ 727553 h 727553"/>
              <a:gd name="connsiteX1" fmla="*/ 609035 w 1140618"/>
              <a:gd name="connsiteY1" fmla="*/ 638876 h 727553"/>
              <a:gd name="connsiteX2" fmla="*/ 999851 w 1140618"/>
              <a:gd name="connsiteY2" fmla="*/ 550482 h 727553"/>
              <a:gd name="connsiteX3" fmla="*/ 1133577 w 1140618"/>
              <a:gd name="connsiteY3" fmla="*/ 259400 h 727553"/>
              <a:gd name="connsiteX4" fmla="*/ 853542 w 1140618"/>
              <a:gd name="connsiteY4" fmla="*/ 7749 h 727553"/>
              <a:gd name="connsiteX5" fmla="*/ 223273 w 1140618"/>
              <a:gd name="connsiteY5" fmla="*/ 81610 h 727553"/>
              <a:gd name="connsiteX6" fmla="*/ 0 w 1140618"/>
              <a:gd name="connsiteY6" fmla="*/ 343816 h 727553"/>
              <a:gd name="connsiteX7" fmla="*/ 396342 w 1140618"/>
              <a:gd name="connsiteY7" fmla="*/ 652782 h 727553"/>
              <a:gd name="connsiteX8" fmla="*/ 463684 w 1140618"/>
              <a:gd name="connsiteY8" fmla="*/ 727553 h 727553"/>
              <a:gd name="connsiteX0" fmla="*/ 463684 w 1140714"/>
              <a:gd name="connsiteY0" fmla="*/ 719277 h 719277"/>
              <a:gd name="connsiteX1" fmla="*/ 609035 w 1140714"/>
              <a:gd name="connsiteY1" fmla="*/ 630600 h 719277"/>
              <a:gd name="connsiteX2" fmla="*/ 999851 w 1140714"/>
              <a:gd name="connsiteY2" fmla="*/ 542206 h 719277"/>
              <a:gd name="connsiteX3" fmla="*/ 1133577 w 1140714"/>
              <a:gd name="connsiteY3" fmla="*/ 251124 h 719277"/>
              <a:gd name="connsiteX4" fmla="*/ 852002 w 1140714"/>
              <a:gd name="connsiteY4" fmla="*/ 8636 h 719277"/>
              <a:gd name="connsiteX5" fmla="*/ 223273 w 1140714"/>
              <a:gd name="connsiteY5" fmla="*/ 73334 h 719277"/>
              <a:gd name="connsiteX6" fmla="*/ 0 w 1140714"/>
              <a:gd name="connsiteY6" fmla="*/ 335540 h 719277"/>
              <a:gd name="connsiteX7" fmla="*/ 396342 w 1140714"/>
              <a:gd name="connsiteY7" fmla="*/ 644506 h 719277"/>
              <a:gd name="connsiteX8" fmla="*/ 463684 w 1140714"/>
              <a:gd name="connsiteY8" fmla="*/ 719277 h 719277"/>
              <a:gd name="connsiteX0" fmla="*/ 463684 w 1140714"/>
              <a:gd name="connsiteY0" fmla="*/ 721380 h 721380"/>
              <a:gd name="connsiteX1" fmla="*/ 609035 w 1140714"/>
              <a:gd name="connsiteY1" fmla="*/ 632703 h 721380"/>
              <a:gd name="connsiteX2" fmla="*/ 999851 w 1140714"/>
              <a:gd name="connsiteY2" fmla="*/ 544309 h 721380"/>
              <a:gd name="connsiteX3" fmla="*/ 1133577 w 1140714"/>
              <a:gd name="connsiteY3" fmla="*/ 253227 h 721380"/>
              <a:gd name="connsiteX4" fmla="*/ 852002 w 1140714"/>
              <a:gd name="connsiteY4" fmla="*/ 10739 h 721380"/>
              <a:gd name="connsiteX5" fmla="*/ 223273 w 1140714"/>
              <a:gd name="connsiteY5" fmla="*/ 64441 h 721380"/>
              <a:gd name="connsiteX6" fmla="*/ 0 w 1140714"/>
              <a:gd name="connsiteY6" fmla="*/ 337643 h 721380"/>
              <a:gd name="connsiteX7" fmla="*/ 396342 w 1140714"/>
              <a:gd name="connsiteY7" fmla="*/ 646609 h 721380"/>
              <a:gd name="connsiteX8" fmla="*/ 463684 w 1140714"/>
              <a:gd name="connsiteY8" fmla="*/ 721380 h 721380"/>
              <a:gd name="connsiteX0" fmla="*/ 463684 w 1140714"/>
              <a:gd name="connsiteY0" fmla="*/ 721380 h 721380"/>
              <a:gd name="connsiteX1" fmla="*/ 609035 w 1140714"/>
              <a:gd name="connsiteY1" fmla="*/ 632703 h 721380"/>
              <a:gd name="connsiteX2" fmla="*/ 999851 w 1140714"/>
              <a:gd name="connsiteY2" fmla="*/ 544309 h 721380"/>
              <a:gd name="connsiteX3" fmla="*/ 1133577 w 1140714"/>
              <a:gd name="connsiteY3" fmla="*/ 253227 h 721380"/>
              <a:gd name="connsiteX4" fmla="*/ 852002 w 1140714"/>
              <a:gd name="connsiteY4" fmla="*/ 10739 h 721380"/>
              <a:gd name="connsiteX5" fmla="*/ 223273 w 1140714"/>
              <a:gd name="connsiteY5" fmla="*/ 64441 h 721380"/>
              <a:gd name="connsiteX6" fmla="*/ 0 w 1140714"/>
              <a:gd name="connsiteY6" fmla="*/ 337643 h 721380"/>
              <a:gd name="connsiteX7" fmla="*/ 396342 w 1140714"/>
              <a:gd name="connsiteY7" fmla="*/ 646609 h 721380"/>
              <a:gd name="connsiteX8" fmla="*/ 463684 w 1140714"/>
              <a:gd name="connsiteY8" fmla="*/ 721380 h 721380"/>
              <a:gd name="connsiteX0" fmla="*/ 463684 w 1138513"/>
              <a:gd name="connsiteY0" fmla="*/ 721380 h 721380"/>
              <a:gd name="connsiteX1" fmla="*/ 610575 w 1138513"/>
              <a:gd name="connsiteY1" fmla="*/ 643699 h 721380"/>
              <a:gd name="connsiteX2" fmla="*/ 999851 w 1138513"/>
              <a:gd name="connsiteY2" fmla="*/ 544309 h 721380"/>
              <a:gd name="connsiteX3" fmla="*/ 1133577 w 1138513"/>
              <a:gd name="connsiteY3" fmla="*/ 253227 h 721380"/>
              <a:gd name="connsiteX4" fmla="*/ 852002 w 1138513"/>
              <a:gd name="connsiteY4" fmla="*/ 10739 h 721380"/>
              <a:gd name="connsiteX5" fmla="*/ 223273 w 1138513"/>
              <a:gd name="connsiteY5" fmla="*/ 64441 h 721380"/>
              <a:gd name="connsiteX6" fmla="*/ 0 w 1138513"/>
              <a:gd name="connsiteY6" fmla="*/ 337643 h 721380"/>
              <a:gd name="connsiteX7" fmla="*/ 396342 w 1138513"/>
              <a:gd name="connsiteY7" fmla="*/ 646609 h 721380"/>
              <a:gd name="connsiteX8" fmla="*/ 463684 w 1138513"/>
              <a:gd name="connsiteY8" fmla="*/ 721380 h 721380"/>
              <a:gd name="connsiteX0" fmla="*/ 463684 w 1138513"/>
              <a:gd name="connsiteY0" fmla="*/ 721380 h 721380"/>
              <a:gd name="connsiteX1" fmla="*/ 610575 w 1138513"/>
              <a:gd name="connsiteY1" fmla="*/ 643699 h 721380"/>
              <a:gd name="connsiteX2" fmla="*/ 999851 w 1138513"/>
              <a:gd name="connsiteY2" fmla="*/ 544309 h 721380"/>
              <a:gd name="connsiteX3" fmla="*/ 1133577 w 1138513"/>
              <a:gd name="connsiteY3" fmla="*/ 253227 h 721380"/>
              <a:gd name="connsiteX4" fmla="*/ 852002 w 1138513"/>
              <a:gd name="connsiteY4" fmla="*/ 10739 h 721380"/>
              <a:gd name="connsiteX5" fmla="*/ 223273 w 1138513"/>
              <a:gd name="connsiteY5" fmla="*/ 64441 h 721380"/>
              <a:gd name="connsiteX6" fmla="*/ 0 w 1138513"/>
              <a:gd name="connsiteY6" fmla="*/ 337643 h 721380"/>
              <a:gd name="connsiteX7" fmla="*/ 396342 w 1138513"/>
              <a:gd name="connsiteY7" fmla="*/ 646609 h 721380"/>
              <a:gd name="connsiteX8" fmla="*/ 463684 w 1138513"/>
              <a:gd name="connsiteY8" fmla="*/ 721380 h 721380"/>
              <a:gd name="connsiteX0" fmla="*/ 463684 w 1136732"/>
              <a:gd name="connsiteY0" fmla="*/ 721380 h 721380"/>
              <a:gd name="connsiteX1" fmla="*/ 610575 w 1136732"/>
              <a:gd name="connsiteY1" fmla="*/ 643699 h 721380"/>
              <a:gd name="connsiteX2" fmla="*/ 999851 w 1136732"/>
              <a:gd name="connsiteY2" fmla="*/ 544309 h 721380"/>
              <a:gd name="connsiteX3" fmla="*/ 1133577 w 1136732"/>
              <a:gd name="connsiteY3" fmla="*/ 253227 h 721380"/>
              <a:gd name="connsiteX4" fmla="*/ 852002 w 1136732"/>
              <a:gd name="connsiteY4" fmla="*/ 10739 h 721380"/>
              <a:gd name="connsiteX5" fmla="*/ 223273 w 1136732"/>
              <a:gd name="connsiteY5" fmla="*/ 64441 h 721380"/>
              <a:gd name="connsiteX6" fmla="*/ 0 w 1136732"/>
              <a:gd name="connsiteY6" fmla="*/ 337643 h 721380"/>
              <a:gd name="connsiteX7" fmla="*/ 396342 w 1136732"/>
              <a:gd name="connsiteY7" fmla="*/ 646609 h 721380"/>
              <a:gd name="connsiteX8" fmla="*/ 463684 w 1136732"/>
              <a:gd name="connsiteY8" fmla="*/ 721380 h 721380"/>
              <a:gd name="connsiteX0" fmla="*/ 463684 w 1121891"/>
              <a:gd name="connsiteY0" fmla="*/ 721255 h 721255"/>
              <a:gd name="connsiteX1" fmla="*/ 610575 w 1121891"/>
              <a:gd name="connsiteY1" fmla="*/ 643574 h 721255"/>
              <a:gd name="connsiteX2" fmla="*/ 999851 w 1121891"/>
              <a:gd name="connsiteY2" fmla="*/ 544184 h 721255"/>
              <a:gd name="connsiteX3" fmla="*/ 1118177 w 1121891"/>
              <a:gd name="connsiteY3" fmla="*/ 251269 h 721255"/>
              <a:gd name="connsiteX4" fmla="*/ 852002 w 1121891"/>
              <a:gd name="connsiteY4" fmla="*/ 10614 h 721255"/>
              <a:gd name="connsiteX5" fmla="*/ 223273 w 1121891"/>
              <a:gd name="connsiteY5" fmla="*/ 64316 h 721255"/>
              <a:gd name="connsiteX6" fmla="*/ 0 w 1121891"/>
              <a:gd name="connsiteY6" fmla="*/ 337518 h 721255"/>
              <a:gd name="connsiteX7" fmla="*/ 396342 w 1121891"/>
              <a:gd name="connsiteY7" fmla="*/ 646484 h 721255"/>
              <a:gd name="connsiteX8" fmla="*/ 463684 w 1121891"/>
              <a:gd name="connsiteY8" fmla="*/ 721255 h 721255"/>
              <a:gd name="connsiteX0" fmla="*/ 463684 w 1123864"/>
              <a:gd name="connsiteY0" fmla="*/ 721255 h 721255"/>
              <a:gd name="connsiteX1" fmla="*/ 610575 w 1123864"/>
              <a:gd name="connsiteY1" fmla="*/ 643574 h 721255"/>
              <a:gd name="connsiteX2" fmla="*/ 999851 w 1123864"/>
              <a:gd name="connsiteY2" fmla="*/ 549682 h 721255"/>
              <a:gd name="connsiteX3" fmla="*/ 1118177 w 1123864"/>
              <a:gd name="connsiteY3" fmla="*/ 251269 h 721255"/>
              <a:gd name="connsiteX4" fmla="*/ 852002 w 1123864"/>
              <a:gd name="connsiteY4" fmla="*/ 10614 h 721255"/>
              <a:gd name="connsiteX5" fmla="*/ 223273 w 1123864"/>
              <a:gd name="connsiteY5" fmla="*/ 64316 h 721255"/>
              <a:gd name="connsiteX6" fmla="*/ 0 w 1123864"/>
              <a:gd name="connsiteY6" fmla="*/ 337518 h 721255"/>
              <a:gd name="connsiteX7" fmla="*/ 396342 w 1123864"/>
              <a:gd name="connsiteY7" fmla="*/ 646484 h 721255"/>
              <a:gd name="connsiteX8" fmla="*/ 463684 w 1123864"/>
              <a:gd name="connsiteY8" fmla="*/ 721255 h 721255"/>
              <a:gd name="connsiteX0" fmla="*/ 463684 w 1123864"/>
              <a:gd name="connsiteY0" fmla="*/ 721255 h 721255"/>
              <a:gd name="connsiteX1" fmla="*/ 610575 w 1123864"/>
              <a:gd name="connsiteY1" fmla="*/ 643574 h 721255"/>
              <a:gd name="connsiteX2" fmla="*/ 999851 w 1123864"/>
              <a:gd name="connsiteY2" fmla="*/ 549682 h 721255"/>
              <a:gd name="connsiteX3" fmla="*/ 1118177 w 1123864"/>
              <a:gd name="connsiteY3" fmla="*/ 251269 h 721255"/>
              <a:gd name="connsiteX4" fmla="*/ 852002 w 1123864"/>
              <a:gd name="connsiteY4" fmla="*/ 10614 h 721255"/>
              <a:gd name="connsiteX5" fmla="*/ 223273 w 1123864"/>
              <a:gd name="connsiteY5" fmla="*/ 64316 h 721255"/>
              <a:gd name="connsiteX6" fmla="*/ 0 w 1123864"/>
              <a:gd name="connsiteY6" fmla="*/ 337518 h 721255"/>
              <a:gd name="connsiteX7" fmla="*/ 396342 w 1123864"/>
              <a:gd name="connsiteY7" fmla="*/ 646484 h 721255"/>
              <a:gd name="connsiteX8" fmla="*/ 463684 w 1123864"/>
              <a:gd name="connsiteY8" fmla="*/ 721255 h 721255"/>
              <a:gd name="connsiteX0" fmla="*/ 463684 w 1123354"/>
              <a:gd name="connsiteY0" fmla="*/ 721255 h 721255"/>
              <a:gd name="connsiteX1" fmla="*/ 610575 w 1123354"/>
              <a:gd name="connsiteY1" fmla="*/ 643574 h 721255"/>
              <a:gd name="connsiteX2" fmla="*/ 999851 w 1123354"/>
              <a:gd name="connsiteY2" fmla="*/ 549682 h 721255"/>
              <a:gd name="connsiteX3" fmla="*/ 1118177 w 1123354"/>
              <a:gd name="connsiteY3" fmla="*/ 251269 h 721255"/>
              <a:gd name="connsiteX4" fmla="*/ 852002 w 1123354"/>
              <a:gd name="connsiteY4" fmla="*/ 10614 h 721255"/>
              <a:gd name="connsiteX5" fmla="*/ 223273 w 1123354"/>
              <a:gd name="connsiteY5" fmla="*/ 64316 h 721255"/>
              <a:gd name="connsiteX6" fmla="*/ 0 w 1123354"/>
              <a:gd name="connsiteY6" fmla="*/ 337518 h 721255"/>
              <a:gd name="connsiteX7" fmla="*/ 396342 w 1123354"/>
              <a:gd name="connsiteY7" fmla="*/ 646484 h 721255"/>
              <a:gd name="connsiteX8" fmla="*/ 463684 w 1123354"/>
              <a:gd name="connsiteY8" fmla="*/ 721255 h 721255"/>
              <a:gd name="connsiteX0" fmla="*/ 411324 w 1070994"/>
              <a:gd name="connsiteY0" fmla="*/ 721255 h 721255"/>
              <a:gd name="connsiteX1" fmla="*/ 558215 w 1070994"/>
              <a:gd name="connsiteY1" fmla="*/ 643574 h 721255"/>
              <a:gd name="connsiteX2" fmla="*/ 947491 w 1070994"/>
              <a:gd name="connsiteY2" fmla="*/ 549682 h 721255"/>
              <a:gd name="connsiteX3" fmla="*/ 1065817 w 1070994"/>
              <a:gd name="connsiteY3" fmla="*/ 251269 h 721255"/>
              <a:gd name="connsiteX4" fmla="*/ 799642 w 1070994"/>
              <a:gd name="connsiteY4" fmla="*/ 10614 h 721255"/>
              <a:gd name="connsiteX5" fmla="*/ 170913 w 1070994"/>
              <a:gd name="connsiteY5" fmla="*/ 64316 h 721255"/>
              <a:gd name="connsiteX6" fmla="*/ 0 w 1070994"/>
              <a:gd name="connsiteY6" fmla="*/ 339351 h 721255"/>
              <a:gd name="connsiteX7" fmla="*/ 343982 w 1070994"/>
              <a:gd name="connsiteY7" fmla="*/ 646484 h 721255"/>
              <a:gd name="connsiteX8" fmla="*/ 411324 w 1070994"/>
              <a:gd name="connsiteY8" fmla="*/ 721255 h 721255"/>
              <a:gd name="connsiteX0" fmla="*/ 391304 w 1050974"/>
              <a:gd name="connsiteY0" fmla="*/ 721255 h 721255"/>
              <a:gd name="connsiteX1" fmla="*/ 538195 w 1050974"/>
              <a:gd name="connsiteY1" fmla="*/ 643574 h 721255"/>
              <a:gd name="connsiteX2" fmla="*/ 927471 w 1050974"/>
              <a:gd name="connsiteY2" fmla="*/ 549682 h 721255"/>
              <a:gd name="connsiteX3" fmla="*/ 1045797 w 1050974"/>
              <a:gd name="connsiteY3" fmla="*/ 251269 h 721255"/>
              <a:gd name="connsiteX4" fmla="*/ 779622 w 1050974"/>
              <a:gd name="connsiteY4" fmla="*/ 10614 h 721255"/>
              <a:gd name="connsiteX5" fmla="*/ 150893 w 1050974"/>
              <a:gd name="connsiteY5" fmla="*/ 64316 h 721255"/>
              <a:gd name="connsiteX6" fmla="*/ 0 w 1050974"/>
              <a:gd name="connsiteY6" fmla="*/ 339351 h 721255"/>
              <a:gd name="connsiteX7" fmla="*/ 323962 w 1050974"/>
              <a:gd name="connsiteY7" fmla="*/ 646484 h 721255"/>
              <a:gd name="connsiteX8" fmla="*/ 391304 w 1050974"/>
              <a:gd name="connsiteY8" fmla="*/ 721255 h 721255"/>
              <a:gd name="connsiteX0" fmla="*/ 391304 w 1050974"/>
              <a:gd name="connsiteY0" fmla="*/ 721255 h 721255"/>
              <a:gd name="connsiteX1" fmla="*/ 538195 w 1050974"/>
              <a:gd name="connsiteY1" fmla="*/ 643574 h 721255"/>
              <a:gd name="connsiteX2" fmla="*/ 927471 w 1050974"/>
              <a:gd name="connsiteY2" fmla="*/ 549682 h 721255"/>
              <a:gd name="connsiteX3" fmla="*/ 1045797 w 1050974"/>
              <a:gd name="connsiteY3" fmla="*/ 251269 h 721255"/>
              <a:gd name="connsiteX4" fmla="*/ 779622 w 1050974"/>
              <a:gd name="connsiteY4" fmla="*/ 10614 h 721255"/>
              <a:gd name="connsiteX5" fmla="*/ 150893 w 1050974"/>
              <a:gd name="connsiteY5" fmla="*/ 64316 h 721255"/>
              <a:gd name="connsiteX6" fmla="*/ 0 w 1050974"/>
              <a:gd name="connsiteY6" fmla="*/ 339351 h 721255"/>
              <a:gd name="connsiteX7" fmla="*/ 323962 w 1050974"/>
              <a:gd name="connsiteY7" fmla="*/ 646484 h 721255"/>
              <a:gd name="connsiteX8" fmla="*/ 391304 w 1050974"/>
              <a:gd name="connsiteY8" fmla="*/ 721255 h 721255"/>
              <a:gd name="connsiteX0" fmla="*/ 391304 w 1050974"/>
              <a:gd name="connsiteY0" fmla="*/ 723864 h 723864"/>
              <a:gd name="connsiteX1" fmla="*/ 538195 w 1050974"/>
              <a:gd name="connsiteY1" fmla="*/ 646183 h 723864"/>
              <a:gd name="connsiteX2" fmla="*/ 927471 w 1050974"/>
              <a:gd name="connsiteY2" fmla="*/ 552291 h 723864"/>
              <a:gd name="connsiteX3" fmla="*/ 1045797 w 1050974"/>
              <a:gd name="connsiteY3" fmla="*/ 253878 h 723864"/>
              <a:gd name="connsiteX4" fmla="*/ 779622 w 1050974"/>
              <a:gd name="connsiteY4" fmla="*/ 13223 h 723864"/>
              <a:gd name="connsiteX5" fmla="*/ 201713 w 1050974"/>
              <a:gd name="connsiteY5" fmla="*/ 55929 h 723864"/>
              <a:gd name="connsiteX6" fmla="*/ 0 w 1050974"/>
              <a:gd name="connsiteY6" fmla="*/ 341960 h 723864"/>
              <a:gd name="connsiteX7" fmla="*/ 323962 w 1050974"/>
              <a:gd name="connsiteY7" fmla="*/ 649093 h 723864"/>
              <a:gd name="connsiteX8" fmla="*/ 391304 w 1050974"/>
              <a:gd name="connsiteY8" fmla="*/ 723864 h 723864"/>
              <a:gd name="connsiteX0" fmla="*/ 391304 w 1050974"/>
              <a:gd name="connsiteY0" fmla="*/ 722931 h 722931"/>
              <a:gd name="connsiteX1" fmla="*/ 538195 w 1050974"/>
              <a:gd name="connsiteY1" fmla="*/ 645250 h 722931"/>
              <a:gd name="connsiteX2" fmla="*/ 927471 w 1050974"/>
              <a:gd name="connsiteY2" fmla="*/ 551358 h 722931"/>
              <a:gd name="connsiteX3" fmla="*/ 1045797 w 1050974"/>
              <a:gd name="connsiteY3" fmla="*/ 252945 h 722931"/>
              <a:gd name="connsiteX4" fmla="*/ 779622 w 1050974"/>
              <a:gd name="connsiteY4" fmla="*/ 12290 h 722931"/>
              <a:gd name="connsiteX5" fmla="*/ 215573 w 1050974"/>
              <a:gd name="connsiteY5" fmla="*/ 58661 h 722931"/>
              <a:gd name="connsiteX6" fmla="*/ 0 w 1050974"/>
              <a:gd name="connsiteY6" fmla="*/ 341027 h 722931"/>
              <a:gd name="connsiteX7" fmla="*/ 323962 w 1050974"/>
              <a:gd name="connsiteY7" fmla="*/ 648160 h 722931"/>
              <a:gd name="connsiteX8" fmla="*/ 391304 w 1050974"/>
              <a:gd name="connsiteY8" fmla="*/ 722931 h 722931"/>
              <a:gd name="connsiteX0" fmla="*/ 382064 w 1041734"/>
              <a:gd name="connsiteY0" fmla="*/ 722931 h 722931"/>
              <a:gd name="connsiteX1" fmla="*/ 528955 w 1041734"/>
              <a:gd name="connsiteY1" fmla="*/ 645250 h 722931"/>
              <a:gd name="connsiteX2" fmla="*/ 918231 w 1041734"/>
              <a:gd name="connsiteY2" fmla="*/ 551358 h 722931"/>
              <a:gd name="connsiteX3" fmla="*/ 1036557 w 1041734"/>
              <a:gd name="connsiteY3" fmla="*/ 252945 h 722931"/>
              <a:gd name="connsiteX4" fmla="*/ 770382 w 1041734"/>
              <a:gd name="connsiteY4" fmla="*/ 12290 h 722931"/>
              <a:gd name="connsiteX5" fmla="*/ 206333 w 1041734"/>
              <a:gd name="connsiteY5" fmla="*/ 58661 h 722931"/>
              <a:gd name="connsiteX6" fmla="*/ 0 w 1041734"/>
              <a:gd name="connsiteY6" fmla="*/ 342860 h 722931"/>
              <a:gd name="connsiteX7" fmla="*/ 314722 w 1041734"/>
              <a:gd name="connsiteY7" fmla="*/ 648160 h 722931"/>
              <a:gd name="connsiteX8" fmla="*/ 382064 w 1041734"/>
              <a:gd name="connsiteY8" fmla="*/ 722931 h 722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734" h="722931">
                <a:moveTo>
                  <a:pt x="382064" y="722931"/>
                </a:moveTo>
                <a:cubicBezTo>
                  <a:pt x="406019" y="660055"/>
                  <a:pt x="439594" y="666515"/>
                  <a:pt x="528955" y="645250"/>
                </a:cubicBezTo>
                <a:cubicBezTo>
                  <a:pt x="618316" y="623985"/>
                  <a:pt x="833631" y="616742"/>
                  <a:pt x="918231" y="551358"/>
                </a:cubicBezTo>
                <a:cubicBezTo>
                  <a:pt x="1002831" y="485974"/>
                  <a:pt x="1059658" y="370279"/>
                  <a:pt x="1036557" y="252945"/>
                </a:cubicBezTo>
                <a:cubicBezTo>
                  <a:pt x="1013456" y="135611"/>
                  <a:pt x="908753" y="44671"/>
                  <a:pt x="770382" y="12290"/>
                </a:cubicBezTo>
                <a:cubicBezTo>
                  <a:pt x="632011" y="-20091"/>
                  <a:pt x="338916" y="17165"/>
                  <a:pt x="206333" y="58661"/>
                </a:cubicBezTo>
                <a:cubicBezTo>
                  <a:pt x="73750" y="100157"/>
                  <a:pt x="1822" y="199023"/>
                  <a:pt x="0" y="342860"/>
                </a:cubicBezTo>
                <a:cubicBezTo>
                  <a:pt x="27105" y="498943"/>
                  <a:pt x="87932" y="573770"/>
                  <a:pt x="314722" y="648160"/>
                </a:cubicBezTo>
                <a:cubicBezTo>
                  <a:pt x="367872" y="666162"/>
                  <a:pt x="382064" y="722931"/>
                  <a:pt x="382064" y="722931"/>
                </a:cubicBez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722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6D441F-9FBB-4F90-987A-39793DE0E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C92B1E-8D5D-45CA-9A8B-53E3B7FEC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489E71-49A9-4CE9-AD1D-780A876BC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053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4053A-B2EE-4E20-9723-6BB0BBD50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53272"/>
            <a:ext cx="3932237" cy="173272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B065AB-0DF3-4C86-AB5F-EB65021FDB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5642" y="987425"/>
            <a:ext cx="5939745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D99FAE-8825-466D-9F1E-3B7BAED2C0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68550"/>
            <a:ext cx="3932237" cy="350043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3A6375-677F-4A58-B98D-18F3DEF8E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B40F2C-7AE7-481B-856A-B3E26AE8B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E7C48C-9BD9-41CB-915E-A905B8869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881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B6DE4-025D-4D93-A5D0-FB4589720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15915"/>
            <a:ext cx="3932237" cy="167008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93EE21-471F-4B7B-B7AF-192243A127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46B769-8E40-42E6-8F62-C4347B0CE9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65744"/>
            <a:ext cx="3932237" cy="35032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384DC6-1AA3-4779-8EDF-F4A877508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47F83E-FAF9-43E1-95CC-6F4EDD76B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3D8C7B-B211-4BAF-9C05-09CF993B0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981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AAE2DA9-9BAF-4D46-BC97-20425C5321FD}"/>
              </a:ext>
            </a:extLst>
          </p:cNvPr>
          <p:cNvSpPr/>
          <p:nvPr/>
        </p:nvSpPr>
        <p:spPr>
          <a:xfrm>
            <a:off x="372926" y="367993"/>
            <a:ext cx="11499601" cy="6203902"/>
          </a:xfrm>
          <a:custGeom>
            <a:avLst/>
            <a:gdLst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321880 w 11499601"/>
              <a:gd name="connsiteY17" fmla="*/ 5943328 h 6250474"/>
              <a:gd name="connsiteX18" fmla="*/ 2161451 w 11499601"/>
              <a:gd name="connsiteY18" fmla="*/ 5941720 h 6250474"/>
              <a:gd name="connsiteX19" fmla="*/ 1884575 w 11499601"/>
              <a:gd name="connsiteY19" fmla="*/ 5937508 h 6250474"/>
              <a:gd name="connsiteX20" fmla="*/ 1731597 w 11499601"/>
              <a:gd name="connsiteY20" fmla="*/ 5934968 h 6250474"/>
              <a:gd name="connsiteX21" fmla="*/ 1588500 w 11499601"/>
              <a:gd name="connsiteY21" fmla="*/ 5940418 h 6250474"/>
              <a:gd name="connsiteX22" fmla="*/ 671167 w 11499601"/>
              <a:gd name="connsiteY22" fmla="*/ 5948382 h 6250474"/>
              <a:gd name="connsiteX23" fmla="*/ 94741 w 11499601"/>
              <a:gd name="connsiteY23" fmla="*/ 5957415 h 6250474"/>
              <a:gd name="connsiteX24" fmla="*/ 37859 w 11499601"/>
              <a:gd name="connsiteY24" fmla="*/ 5876060 h 6250474"/>
              <a:gd name="connsiteX25" fmla="*/ 28975 w 11499601"/>
              <a:gd name="connsiteY25" fmla="*/ 2606888 h 6250474"/>
              <a:gd name="connsiteX26" fmla="*/ 33539 w 11499601"/>
              <a:gd name="connsiteY26" fmla="*/ 59860 h 6250474"/>
              <a:gd name="connsiteX27" fmla="*/ 39830 w 11499601"/>
              <a:gd name="connsiteY27" fmla="*/ 42028 h 6250474"/>
              <a:gd name="connsiteX28" fmla="*/ 88659 w 11499601"/>
              <a:gd name="connsiteY28" fmla="*/ 37282 h 6250474"/>
              <a:gd name="connsiteX29" fmla="*/ 301554 w 11499601"/>
              <a:gd name="connsiteY29" fmla="*/ 37282 h 6250474"/>
              <a:gd name="connsiteX30" fmla="*/ 416464 w 11499601"/>
              <a:gd name="connsiteY30" fmla="*/ 30725 h 6250474"/>
              <a:gd name="connsiteX31" fmla="*/ 907723 w 11499601"/>
              <a:gd name="connsiteY31" fmla="*/ 24269 h 6250474"/>
              <a:gd name="connsiteX32" fmla="*/ 3989089 w 11499601"/>
              <a:gd name="connsiteY32" fmla="*/ 29653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161451 w 11499601"/>
              <a:gd name="connsiteY17" fmla="*/ 5941720 h 6250474"/>
              <a:gd name="connsiteX18" fmla="*/ 1884575 w 11499601"/>
              <a:gd name="connsiteY18" fmla="*/ 5937508 h 6250474"/>
              <a:gd name="connsiteX19" fmla="*/ 1731597 w 11499601"/>
              <a:gd name="connsiteY19" fmla="*/ 5934968 h 6250474"/>
              <a:gd name="connsiteX20" fmla="*/ 1588500 w 11499601"/>
              <a:gd name="connsiteY20" fmla="*/ 5940418 h 6250474"/>
              <a:gd name="connsiteX21" fmla="*/ 671167 w 11499601"/>
              <a:gd name="connsiteY21" fmla="*/ 5948382 h 6250474"/>
              <a:gd name="connsiteX22" fmla="*/ 94741 w 11499601"/>
              <a:gd name="connsiteY22" fmla="*/ 5957415 h 6250474"/>
              <a:gd name="connsiteX23" fmla="*/ 37859 w 11499601"/>
              <a:gd name="connsiteY23" fmla="*/ 5876060 h 6250474"/>
              <a:gd name="connsiteX24" fmla="*/ 28975 w 11499601"/>
              <a:gd name="connsiteY24" fmla="*/ 2606888 h 6250474"/>
              <a:gd name="connsiteX25" fmla="*/ 33539 w 11499601"/>
              <a:gd name="connsiteY25" fmla="*/ 59860 h 6250474"/>
              <a:gd name="connsiteX26" fmla="*/ 39830 w 11499601"/>
              <a:gd name="connsiteY26" fmla="*/ 42028 h 6250474"/>
              <a:gd name="connsiteX27" fmla="*/ 88659 w 11499601"/>
              <a:gd name="connsiteY27" fmla="*/ 37282 h 6250474"/>
              <a:gd name="connsiteX28" fmla="*/ 301554 w 11499601"/>
              <a:gd name="connsiteY28" fmla="*/ 37282 h 6250474"/>
              <a:gd name="connsiteX29" fmla="*/ 416464 w 11499601"/>
              <a:gd name="connsiteY29" fmla="*/ 30725 h 6250474"/>
              <a:gd name="connsiteX30" fmla="*/ 907723 w 11499601"/>
              <a:gd name="connsiteY30" fmla="*/ 24269 h 6250474"/>
              <a:gd name="connsiteX31" fmla="*/ 3989089 w 11499601"/>
              <a:gd name="connsiteY31" fmla="*/ 29653 h 6250474"/>
              <a:gd name="connsiteX32" fmla="*/ 9680053 w 11499601"/>
              <a:gd name="connsiteY32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1884575 w 11499601"/>
              <a:gd name="connsiteY17" fmla="*/ 5937508 h 6250474"/>
              <a:gd name="connsiteX18" fmla="*/ 1731597 w 11499601"/>
              <a:gd name="connsiteY18" fmla="*/ 5934968 h 6250474"/>
              <a:gd name="connsiteX19" fmla="*/ 1588500 w 11499601"/>
              <a:gd name="connsiteY19" fmla="*/ 5940418 h 6250474"/>
              <a:gd name="connsiteX20" fmla="*/ 671167 w 11499601"/>
              <a:gd name="connsiteY20" fmla="*/ 5948382 h 6250474"/>
              <a:gd name="connsiteX21" fmla="*/ 94741 w 11499601"/>
              <a:gd name="connsiteY21" fmla="*/ 5957415 h 6250474"/>
              <a:gd name="connsiteX22" fmla="*/ 37859 w 11499601"/>
              <a:gd name="connsiteY22" fmla="*/ 5876060 h 6250474"/>
              <a:gd name="connsiteX23" fmla="*/ 28975 w 11499601"/>
              <a:gd name="connsiteY23" fmla="*/ 2606888 h 6250474"/>
              <a:gd name="connsiteX24" fmla="*/ 33539 w 11499601"/>
              <a:gd name="connsiteY24" fmla="*/ 59860 h 6250474"/>
              <a:gd name="connsiteX25" fmla="*/ 39830 w 11499601"/>
              <a:gd name="connsiteY25" fmla="*/ 42028 h 6250474"/>
              <a:gd name="connsiteX26" fmla="*/ 88659 w 11499601"/>
              <a:gd name="connsiteY26" fmla="*/ 37282 h 6250474"/>
              <a:gd name="connsiteX27" fmla="*/ 301554 w 11499601"/>
              <a:gd name="connsiteY27" fmla="*/ 37282 h 6250474"/>
              <a:gd name="connsiteX28" fmla="*/ 416464 w 11499601"/>
              <a:gd name="connsiteY28" fmla="*/ 30725 h 6250474"/>
              <a:gd name="connsiteX29" fmla="*/ 907723 w 11499601"/>
              <a:gd name="connsiteY29" fmla="*/ 24269 h 6250474"/>
              <a:gd name="connsiteX30" fmla="*/ 3989089 w 11499601"/>
              <a:gd name="connsiteY30" fmla="*/ 29653 h 6250474"/>
              <a:gd name="connsiteX31" fmla="*/ 9680053 w 11499601"/>
              <a:gd name="connsiteY31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11590 w 11499601"/>
              <a:gd name="connsiteY9" fmla="*/ 5989374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01402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731597 w 11499601"/>
              <a:gd name="connsiteY16" fmla="*/ 5934968 h 6250474"/>
              <a:gd name="connsiteX17" fmla="*/ 1588500 w 11499601"/>
              <a:gd name="connsiteY17" fmla="*/ 5940418 h 6250474"/>
              <a:gd name="connsiteX18" fmla="*/ 671167 w 11499601"/>
              <a:gd name="connsiteY18" fmla="*/ 5948382 h 6250474"/>
              <a:gd name="connsiteX19" fmla="*/ 94741 w 11499601"/>
              <a:gd name="connsiteY19" fmla="*/ 5957415 h 6250474"/>
              <a:gd name="connsiteX20" fmla="*/ 37859 w 11499601"/>
              <a:gd name="connsiteY20" fmla="*/ 5876060 h 6250474"/>
              <a:gd name="connsiteX21" fmla="*/ 28975 w 11499601"/>
              <a:gd name="connsiteY21" fmla="*/ 2606888 h 6250474"/>
              <a:gd name="connsiteX22" fmla="*/ 33539 w 11499601"/>
              <a:gd name="connsiteY22" fmla="*/ 59860 h 6250474"/>
              <a:gd name="connsiteX23" fmla="*/ 39830 w 11499601"/>
              <a:gd name="connsiteY23" fmla="*/ 42028 h 6250474"/>
              <a:gd name="connsiteX24" fmla="*/ 88659 w 11499601"/>
              <a:gd name="connsiteY24" fmla="*/ 37282 h 6250474"/>
              <a:gd name="connsiteX25" fmla="*/ 301554 w 11499601"/>
              <a:gd name="connsiteY25" fmla="*/ 37282 h 6250474"/>
              <a:gd name="connsiteX26" fmla="*/ 416464 w 11499601"/>
              <a:gd name="connsiteY26" fmla="*/ 30725 h 6250474"/>
              <a:gd name="connsiteX27" fmla="*/ 907723 w 11499601"/>
              <a:gd name="connsiteY27" fmla="*/ 24269 h 6250474"/>
              <a:gd name="connsiteX28" fmla="*/ 3989089 w 11499601"/>
              <a:gd name="connsiteY28" fmla="*/ 29653 h 6250474"/>
              <a:gd name="connsiteX29" fmla="*/ 9680053 w 11499601"/>
              <a:gd name="connsiteY29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88500 w 11499601"/>
              <a:gd name="connsiteY16" fmla="*/ 5940418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16786 w 11499601"/>
              <a:gd name="connsiteY15" fmla="*/ 5901423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71167 w 11499601"/>
              <a:gd name="connsiteY16" fmla="*/ 5948382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1499601" h="6250474">
                <a:moveTo>
                  <a:pt x="9680053" y="0"/>
                </a:moveTo>
                <a:lnTo>
                  <a:pt x="11263634" y="10894"/>
                </a:lnTo>
                <a:cubicBezTo>
                  <a:pt x="11382518" y="17609"/>
                  <a:pt x="11468807" y="-29564"/>
                  <a:pt x="11499601" y="84193"/>
                </a:cubicBezTo>
                <a:lnTo>
                  <a:pt x="11496115" y="333210"/>
                </a:lnTo>
                <a:cubicBezTo>
                  <a:pt x="11496285" y="489431"/>
                  <a:pt x="11496456" y="645651"/>
                  <a:pt x="11496626" y="801872"/>
                </a:cubicBezTo>
                <a:cubicBezTo>
                  <a:pt x="11485119" y="918570"/>
                  <a:pt x="11483798" y="1773917"/>
                  <a:pt x="11482477" y="1834579"/>
                </a:cubicBezTo>
                <a:cubicBezTo>
                  <a:pt x="11462397" y="2645173"/>
                  <a:pt x="11489491" y="2970847"/>
                  <a:pt x="11478714" y="3520214"/>
                </a:cubicBezTo>
                <a:cubicBezTo>
                  <a:pt x="11462615" y="5654060"/>
                  <a:pt x="11560172" y="6010354"/>
                  <a:pt x="11419375" y="5982433"/>
                </a:cubicBezTo>
                <a:cubicBezTo>
                  <a:pt x="9251879" y="6044921"/>
                  <a:pt x="7569480" y="6004728"/>
                  <a:pt x="5959453" y="5973386"/>
                </a:cubicBezTo>
                <a:lnTo>
                  <a:pt x="4858766" y="5999562"/>
                </a:lnTo>
                <a:lnTo>
                  <a:pt x="3239306" y="5972741"/>
                </a:lnTo>
                <a:lnTo>
                  <a:pt x="3217554" y="6005912"/>
                </a:lnTo>
                <a:cubicBezTo>
                  <a:pt x="3195952" y="6047442"/>
                  <a:pt x="3201415" y="6144511"/>
                  <a:pt x="3219866" y="6250474"/>
                </a:cubicBezTo>
                <a:cubicBezTo>
                  <a:pt x="3113618" y="6201492"/>
                  <a:pt x="2980145" y="6145854"/>
                  <a:pt x="2870715" y="6056161"/>
                </a:cubicBezTo>
                <a:lnTo>
                  <a:pt x="2785655" y="5972741"/>
                </a:lnTo>
                <a:lnTo>
                  <a:pt x="2301504" y="5967647"/>
                </a:lnTo>
                <a:lnTo>
                  <a:pt x="666073" y="5958571"/>
                </a:lnTo>
                <a:cubicBezTo>
                  <a:pt x="416338" y="5959078"/>
                  <a:pt x="199443" y="5971167"/>
                  <a:pt x="94741" y="5957415"/>
                </a:cubicBezTo>
                <a:cubicBezTo>
                  <a:pt x="-9961" y="5943663"/>
                  <a:pt x="43390" y="5957506"/>
                  <a:pt x="37859" y="5876060"/>
                </a:cubicBezTo>
                <a:cubicBezTo>
                  <a:pt x="13485" y="5737802"/>
                  <a:pt x="42281" y="4414258"/>
                  <a:pt x="28975" y="2606888"/>
                </a:cubicBezTo>
                <a:cubicBezTo>
                  <a:pt x="-19249" y="1512253"/>
                  <a:pt x="110" y="488851"/>
                  <a:pt x="33539" y="59860"/>
                </a:cubicBezTo>
                <a:cubicBezTo>
                  <a:pt x="34137" y="52184"/>
                  <a:pt x="36271" y="46366"/>
                  <a:pt x="39830" y="42028"/>
                </a:cubicBezTo>
                <a:lnTo>
                  <a:pt x="88659" y="37282"/>
                </a:lnTo>
                <a:lnTo>
                  <a:pt x="301554" y="37282"/>
                </a:lnTo>
                <a:lnTo>
                  <a:pt x="416464" y="30725"/>
                </a:lnTo>
                <a:lnTo>
                  <a:pt x="907723" y="24269"/>
                </a:lnTo>
                <a:lnTo>
                  <a:pt x="3989089" y="29653"/>
                </a:lnTo>
                <a:lnTo>
                  <a:pt x="968005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489E99-8A12-4C4F-92F9-95B01D814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0724" y="558209"/>
            <a:ext cx="10333075" cy="14141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11B211-A6C3-4384-AA0B-7A8561A53C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0726" y="2089298"/>
            <a:ext cx="10333074" cy="38277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007E98-5ED3-41C2-BC39-EA8FB826AB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7834" y="6356350"/>
            <a:ext cx="26049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fld id="{C1691109-F4F8-4597-962C-A4F4B7960636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493049-EC55-4ABD-8F77-F5A84AE384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56153" y="6356350"/>
            <a:ext cx="34441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cap="all" spc="10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21B6DF-CCDC-4ED0-A4B2-1512B668F4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0263" y="6356350"/>
            <a:ext cx="5239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fld id="{7C7FAD9F-AEE9-406E-B720-57D2B9DB2816}" type="slidenum">
              <a:rPr lang="en-US" smtClean="0"/>
              <a:t>‹nº›</a:t>
            </a:fld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2D2C6CA-56BB-4A08-A1E2-342F83955EDB}"/>
              </a:ext>
            </a:extLst>
          </p:cNvPr>
          <p:cNvSpPr/>
          <p:nvPr/>
        </p:nvSpPr>
        <p:spPr>
          <a:xfrm>
            <a:off x="403284" y="389461"/>
            <a:ext cx="11499601" cy="6203902"/>
          </a:xfrm>
          <a:custGeom>
            <a:avLst/>
            <a:gdLst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321880 w 11499601"/>
              <a:gd name="connsiteY17" fmla="*/ 5943328 h 6250474"/>
              <a:gd name="connsiteX18" fmla="*/ 2161451 w 11499601"/>
              <a:gd name="connsiteY18" fmla="*/ 5941720 h 6250474"/>
              <a:gd name="connsiteX19" fmla="*/ 1884575 w 11499601"/>
              <a:gd name="connsiteY19" fmla="*/ 5937508 h 6250474"/>
              <a:gd name="connsiteX20" fmla="*/ 1731597 w 11499601"/>
              <a:gd name="connsiteY20" fmla="*/ 5934968 h 6250474"/>
              <a:gd name="connsiteX21" fmla="*/ 1588500 w 11499601"/>
              <a:gd name="connsiteY21" fmla="*/ 5940418 h 6250474"/>
              <a:gd name="connsiteX22" fmla="*/ 671167 w 11499601"/>
              <a:gd name="connsiteY22" fmla="*/ 5948382 h 6250474"/>
              <a:gd name="connsiteX23" fmla="*/ 94741 w 11499601"/>
              <a:gd name="connsiteY23" fmla="*/ 5957415 h 6250474"/>
              <a:gd name="connsiteX24" fmla="*/ 37859 w 11499601"/>
              <a:gd name="connsiteY24" fmla="*/ 5876060 h 6250474"/>
              <a:gd name="connsiteX25" fmla="*/ 28975 w 11499601"/>
              <a:gd name="connsiteY25" fmla="*/ 2606888 h 6250474"/>
              <a:gd name="connsiteX26" fmla="*/ 33539 w 11499601"/>
              <a:gd name="connsiteY26" fmla="*/ 59860 h 6250474"/>
              <a:gd name="connsiteX27" fmla="*/ 39830 w 11499601"/>
              <a:gd name="connsiteY27" fmla="*/ 42028 h 6250474"/>
              <a:gd name="connsiteX28" fmla="*/ 88659 w 11499601"/>
              <a:gd name="connsiteY28" fmla="*/ 37282 h 6250474"/>
              <a:gd name="connsiteX29" fmla="*/ 301554 w 11499601"/>
              <a:gd name="connsiteY29" fmla="*/ 37282 h 6250474"/>
              <a:gd name="connsiteX30" fmla="*/ 416464 w 11499601"/>
              <a:gd name="connsiteY30" fmla="*/ 30725 h 6250474"/>
              <a:gd name="connsiteX31" fmla="*/ 907723 w 11499601"/>
              <a:gd name="connsiteY31" fmla="*/ 24269 h 6250474"/>
              <a:gd name="connsiteX32" fmla="*/ 3989089 w 11499601"/>
              <a:gd name="connsiteY32" fmla="*/ 29653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161451 w 11499601"/>
              <a:gd name="connsiteY17" fmla="*/ 5941720 h 6250474"/>
              <a:gd name="connsiteX18" fmla="*/ 1884575 w 11499601"/>
              <a:gd name="connsiteY18" fmla="*/ 5937508 h 6250474"/>
              <a:gd name="connsiteX19" fmla="*/ 1731597 w 11499601"/>
              <a:gd name="connsiteY19" fmla="*/ 5934968 h 6250474"/>
              <a:gd name="connsiteX20" fmla="*/ 1588500 w 11499601"/>
              <a:gd name="connsiteY20" fmla="*/ 5940418 h 6250474"/>
              <a:gd name="connsiteX21" fmla="*/ 671167 w 11499601"/>
              <a:gd name="connsiteY21" fmla="*/ 5948382 h 6250474"/>
              <a:gd name="connsiteX22" fmla="*/ 94741 w 11499601"/>
              <a:gd name="connsiteY22" fmla="*/ 5957415 h 6250474"/>
              <a:gd name="connsiteX23" fmla="*/ 37859 w 11499601"/>
              <a:gd name="connsiteY23" fmla="*/ 5876060 h 6250474"/>
              <a:gd name="connsiteX24" fmla="*/ 28975 w 11499601"/>
              <a:gd name="connsiteY24" fmla="*/ 2606888 h 6250474"/>
              <a:gd name="connsiteX25" fmla="*/ 33539 w 11499601"/>
              <a:gd name="connsiteY25" fmla="*/ 59860 h 6250474"/>
              <a:gd name="connsiteX26" fmla="*/ 39830 w 11499601"/>
              <a:gd name="connsiteY26" fmla="*/ 42028 h 6250474"/>
              <a:gd name="connsiteX27" fmla="*/ 88659 w 11499601"/>
              <a:gd name="connsiteY27" fmla="*/ 37282 h 6250474"/>
              <a:gd name="connsiteX28" fmla="*/ 301554 w 11499601"/>
              <a:gd name="connsiteY28" fmla="*/ 37282 h 6250474"/>
              <a:gd name="connsiteX29" fmla="*/ 416464 w 11499601"/>
              <a:gd name="connsiteY29" fmla="*/ 30725 h 6250474"/>
              <a:gd name="connsiteX30" fmla="*/ 907723 w 11499601"/>
              <a:gd name="connsiteY30" fmla="*/ 24269 h 6250474"/>
              <a:gd name="connsiteX31" fmla="*/ 3989089 w 11499601"/>
              <a:gd name="connsiteY31" fmla="*/ 29653 h 6250474"/>
              <a:gd name="connsiteX32" fmla="*/ 9680053 w 11499601"/>
              <a:gd name="connsiteY32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1884575 w 11499601"/>
              <a:gd name="connsiteY17" fmla="*/ 5937508 h 6250474"/>
              <a:gd name="connsiteX18" fmla="*/ 1731597 w 11499601"/>
              <a:gd name="connsiteY18" fmla="*/ 5934968 h 6250474"/>
              <a:gd name="connsiteX19" fmla="*/ 1588500 w 11499601"/>
              <a:gd name="connsiteY19" fmla="*/ 5940418 h 6250474"/>
              <a:gd name="connsiteX20" fmla="*/ 671167 w 11499601"/>
              <a:gd name="connsiteY20" fmla="*/ 5948382 h 6250474"/>
              <a:gd name="connsiteX21" fmla="*/ 94741 w 11499601"/>
              <a:gd name="connsiteY21" fmla="*/ 5957415 h 6250474"/>
              <a:gd name="connsiteX22" fmla="*/ 37859 w 11499601"/>
              <a:gd name="connsiteY22" fmla="*/ 5876060 h 6250474"/>
              <a:gd name="connsiteX23" fmla="*/ 28975 w 11499601"/>
              <a:gd name="connsiteY23" fmla="*/ 2606888 h 6250474"/>
              <a:gd name="connsiteX24" fmla="*/ 33539 w 11499601"/>
              <a:gd name="connsiteY24" fmla="*/ 59860 h 6250474"/>
              <a:gd name="connsiteX25" fmla="*/ 39830 w 11499601"/>
              <a:gd name="connsiteY25" fmla="*/ 42028 h 6250474"/>
              <a:gd name="connsiteX26" fmla="*/ 88659 w 11499601"/>
              <a:gd name="connsiteY26" fmla="*/ 37282 h 6250474"/>
              <a:gd name="connsiteX27" fmla="*/ 301554 w 11499601"/>
              <a:gd name="connsiteY27" fmla="*/ 37282 h 6250474"/>
              <a:gd name="connsiteX28" fmla="*/ 416464 w 11499601"/>
              <a:gd name="connsiteY28" fmla="*/ 30725 h 6250474"/>
              <a:gd name="connsiteX29" fmla="*/ 907723 w 11499601"/>
              <a:gd name="connsiteY29" fmla="*/ 24269 h 6250474"/>
              <a:gd name="connsiteX30" fmla="*/ 3989089 w 11499601"/>
              <a:gd name="connsiteY30" fmla="*/ 29653 h 6250474"/>
              <a:gd name="connsiteX31" fmla="*/ 9680053 w 11499601"/>
              <a:gd name="connsiteY31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11590 w 11499601"/>
              <a:gd name="connsiteY9" fmla="*/ 5989374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01402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731597 w 11499601"/>
              <a:gd name="connsiteY16" fmla="*/ 5934968 h 6250474"/>
              <a:gd name="connsiteX17" fmla="*/ 1588500 w 11499601"/>
              <a:gd name="connsiteY17" fmla="*/ 5940418 h 6250474"/>
              <a:gd name="connsiteX18" fmla="*/ 671167 w 11499601"/>
              <a:gd name="connsiteY18" fmla="*/ 5948382 h 6250474"/>
              <a:gd name="connsiteX19" fmla="*/ 94741 w 11499601"/>
              <a:gd name="connsiteY19" fmla="*/ 5957415 h 6250474"/>
              <a:gd name="connsiteX20" fmla="*/ 37859 w 11499601"/>
              <a:gd name="connsiteY20" fmla="*/ 5876060 h 6250474"/>
              <a:gd name="connsiteX21" fmla="*/ 28975 w 11499601"/>
              <a:gd name="connsiteY21" fmla="*/ 2606888 h 6250474"/>
              <a:gd name="connsiteX22" fmla="*/ 33539 w 11499601"/>
              <a:gd name="connsiteY22" fmla="*/ 59860 h 6250474"/>
              <a:gd name="connsiteX23" fmla="*/ 39830 w 11499601"/>
              <a:gd name="connsiteY23" fmla="*/ 42028 h 6250474"/>
              <a:gd name="connsiteX24" fmla="*/ 88659 w 11499601"/>
              <a:gd name="connsiteY24" fmla="*/ 37282 h 6250474"/>
              <a:gd name="connsiteX25" fmla="*/ 301554 w 11499601"/>
              <a:gd name="connsiteY25" fmla="*/ 37282 h 6250474"/>
              <a:gd name="connsiteX26" fmla="*/ 416464 w 11499601"/>
              <a:gd name="connsiteY26" fmla="*/ 30725 h 6250474"/>
              <a:gd name="connsiteX27" fmla="*/ 907723 w 11499601"/>
              <a:gd name="connsiteY27" fmla="*/ 24269 h 6250474"/>
              <a:gd name="connsiteX28" fmla="*/ 3989089 w 11499601"/>
              <a:gd name="connsiteY28" fmla="*/ 29653 h 6250474"/>
              <a:gd name="connsiteX29" fmla="*/ 9680053 w 11499601"/>
              <a:gd name="connsiteY29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88500 w 11499601"/>
              <a:gd name="connsiteY16" fmla="*/ 5940418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16786 w 11499601"/>
              <a:gd name="connsiteY15" fmla="*/ 5901423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71167 w 11499601"/>
              <a:gd name="connsiteY16" fmla="*/ 5948382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5500 h 6255974"/>
              <a:gd name="connsiteX1" fmla="*/ 11263634 w 11499601"/>
              <a:gd name="connsiteY1" fmla="*/ 16394 h 6255974"/>
              <a:gd name="connsiteX2" fmla="*/ 11499601 w 11499601"/>
              <a:gd name="connsiteY2" fmla="*/ 64794 h 6255974"/>
              <a:gd name="connsiteX3" fmla="*/ 11496115 w 11499601"/>
              <a:gd name="connsiteY3" fmla="*/ 338710 h 6255974"/>
              <a:gd name="connsiteX4" fmla="*/ 11496626 w 11499601"/>
              <a:gd name="connsiteY4" fmla="*/ 807372 h 6255974"/>
              <a:gd name="connsiteX5" fmla="*/ 11482477 w 11499601"/>
              <a:gd name="connsiteY5" fmla="*/ 1840079 h 6255974"/>
              <a:gd name="connsiteX6" fmla="*/ 11478714 w 11499601"/>
              <a:gd name="connsiteY6" fmla="*/ 3525714 h 6255974"/>
              <a:gd name="connsiteX7" fmla="*/ 11419375 w 11499601"/>
              <a:gd name="connsiteY7" fmla="*/ 5987933 h 6255974"/>
              <a:gd name="connsiteX8" fmla="*/ 5959453 w 11499601"/>
              <a:gd name="connsiteY8" fmla="*/ 5978886 h 6255974"/>
              <a:gd name="connsiteX9" fmla="*/ 4858766 w 11499601"/>
              <a:gd name="connsiteY9" fmla="*/ 6005062 h 6255974"/>
              <a:gd name="connsiteX10" fmla="*/ 3239306 w 11499601"/>
              <a:gd name="connsiteY10" fmla="*/ 5978241 h 6255974"/>
              <a:gd name="connsiteX11" fmla="*/ 3217554 w 11499601"/>
              <a:gd name="connsiteY11" fmla="*/ 6011412 h 6255974"/>
              <a:gd name="connsiteX12" fmla="*/ 3219866 w 11499601"/>
              <a:gd name="connsiteY12" fmla="*/ 6255974 h 6255974"/>
              <a:gd name="connsiteX13" fmla="*/ 2870715 w 11499601"/>
              <a:gd name="connsiteY13" fmla="*/ 6061661 h 6255974"/>
              <a:gd name="connsiteX14" fmla="*/ 2785655 w 11499601"/>
              <a:gd name="connsiteY14" fmla="*/ 5978241 h 6255974"/>
              <a:gd name="connsiteX15" fmla="*/ 2301504 w 11499601"/>
              <a:gd name="connsiteY15" fmla="*/ 5973147 h 6255974"/>
              <a:gd name="connsiteX16" fmla="*/ 666073 w 11499601"/>
              <a:gd name="connsiteY16" fmla="*/ 5964071 h 6255974"/>
              <a:gd name="connsiteX17" fmla="*/ 94741 w 11499601"/>
              <a:gd name="connsiteY17" fmla="*/ 5962915 h 6255974"/>
              <a:gd name="connsiteX18" fmla="*/ 37859 w 11499601"/>
              <a:gd name="connsiteY18" fmla="*/ 5881560 h 6255974"/>
              <a:gd name="connsiteX19" fmla="*/ 28975 w 11499601"/>
              <a:gd name="connsiteY19" fmla="*/ 2612388 h 6255974"/>
              <a:gd name="connsiteX20" fmla="*/ 33539 w 11499601"/>
              <a:gd name="connsiteY20" fmla="*/ 65360 h 6255974"/>
              <a:gd name="connsiteX21" fmla="*/ 39830 w 11499601"/>
              <a:gd name="connsiteY21" fmla="*/ 47528 h 6255974"/>
              <a:gd name="connsiteX22" fmla="*/ 88659 w 11499601"/>
              <a:gd name="connsiteY22" fmla="*/ 42782 h 6255974"/>
              <a:gd name="connsiteX23" fmla="*/ 301554 w 11499601"/>
              <a:gd name="connsiteY23" fmla="*/ 42782 h 6255974"/>
              <a:gd name="connsiteX24" fmla="*/ 416464 w 11499601"/>
              <a:gd name="connsiteY24" fmla="*/ 36225 h 6255974"/>
              <a:gd name="connsiteX25" fmla="*/ 907723 w 11499601"/>
              <a:gd name="connsiteY25" fmla="*/ 29769 h 6255974"/>
              <a:gd name="connsiteX26" fmla="*/ 3989089 w 11499601"/>
              <a:gd name="connsiteY26" fmla="*/ 35153 h 6255974"/>
              <a:gd name="connsiteX27" fmla="*/ 9680053 w 11499601"/>
              <a:gd name="connsiteY27" fmla="*/ 5500 h 62559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59294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39374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39374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39374 h 6250474"/>
              <a:gd name="connsiteX3" fmla="*/ 11491172 w 11499601"/>
              <a:gd name="connsiteY3" fmla="*/ 31329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1499601" h="6250474">
                <a:moveTo>
                  <a:pt x="9680053" y="0"/>
                </a:moveTo>
                <a:lnTo>
                  <a:pt x="11263634" y="10894"/>
                </a:lnTo>
                <a:cubicBezTo>
                  <a:pt x="11382518" y="17609"/>
                  <a:pt x="11483635" y="5293"/>
                  <a:pt x="11499601" y="39374"/>
                </a:cubicBezTo>
                <a:lnTo>
                  <a:pt x="11491172" y="313290"/>
                </a:lnTo>
                <a:cubicBezTo>
                  <a:pt x="11491342" y="469511"/>
                  <a:pt x="11496456" y="645651"/>
                  <a:pt x="11496626" y="801872"/>
                </a:cubicBezTo>
                <a:cubicBezTo>
                  <a:pt x="11485119" y="918570"/>
                  <a:pt x="11483798" y="1773917"/>
                  <a:pt x="11482477" y="1834579"/>
                </a:cubicBezTo>
                <a:cubicBezTo>
                  <a:pt x="11462397" y="2645173"/>
                  <a:pt x="11489491" y="2970847"/>
                  <a:pt x="11478714" y="3520214"/>
                </a:cubicBezTo>
                <a:cubicBezTo>
                  <a:pt x="11462615" y="5654060"/>
                  <a:pt x="11560172" y="6010354"/>
                  <a:pt x="11419375" y="5982433"/>
                </a:cubicBezTo>
                <a:cubicBezTo>
                  <a:pt x="9251879" y="6044921"/>
                  <a:pt x="7569480" y="6004728"/>
                  <a:pt x="5959453" y="5973386"/>
                </a:cubicBezTo>
                <a:lnTo>
                  <a:pt x="4858766" y="5999562"/>
                </a:lnTo>
                <a:lnTo>
                  <a:pt x="3239306" y="5972741"/>
                </a:lnTo>
                <a:lnTo>
                  <a:pt x="3217554" y="6005912"/>
                </a:lnTo>
                <a:cubicBezTo>
                  <a:pt x="3195952" y="6047442"/>
                  <a:pt x="3201415" y="6144511"/>
                  <a:pt x="3219866" y="6250474"/>
                </a:cubicBezTo>
                <a:cubicBezTo>
                  <a:pt x="3113618" y="6201492"/>
                  <a:pt x="2980145" y="6145854"/>
                  <a:pt x="2870715" y="6056161"/>
                </a:cubicBezTo>
                <a:lnTo>
                  <a:pt x="2785655" y="5972741"/>
                </a:lnTo>
                <a:lnTo>
                  <a:pt x="2301504" y="5967647"/>
                </a:lnTo>
                <a:lnTo>
                  <a:pt x="666073" y="5958571"/>
                </a:lnTo>
                <a:cubicBezTo>
                  <a:pt x="416338" y="5959078"/>
                  <a:pt x="199443" y="5971167"/>
                  <a:pt x="94741" y="5957415"/>
                </a:cubicBezTo>
                <a:cubicBezTo>
                  <a:pt x="-9961" y="5943663"/>
                  <a:pt x="43390" y="5957506"/>
                  <a:pt x="37859" y="5876060"/>
                </a:cubicBezTo>
                <a:cubicBezTo>
                  <a:pt x="13485" y="5737802"/>
                  <a:pt x="42281" y="4414258"/>
                  <a:pt x="28975" y="2606888"/>
                </a:cubicBezTo>
                <a:cubicBezTo>
                  <a:pt x="-19249" y="1512253"/>
                  <a:pt x="110" y="488851"/>
                  <a:pt x="33539" y="59860"/>
                </a:cubicBezTo>
                <a:cubicBezTo>
                  <a:pt x="34137" y="52184"/>
                  <a:pt x="36271" y="46366"/>
                  <a:pt x="39830" y="42028"/>
                </a:cubicBezTo>
                <a:lnTo>
                  <a:pt x="88659" y="37282"/>
                </a:lnTo>
                <a:lnTo>
                  <a:pt x="301554" y="37282"/>
                </a:lnTo>
                <a:lnTo>
                  <a:pt x="416464" y="30725"/>
                </a:lnTo>
                <a:lnTo>
                  <a:pt x="907723" y="24269"/>
                </a:lnTo>
                <a:lnTo>
                  <a:pt x="3989089" y="29653"/>
                </a:lnTo>
                <a:lnTo>
                  <a:pt x="9680053" y="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829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b="1" kern="1200" spc="1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SzPct val="73000"/>
        <a:buFontTx/>
        <a:buNone/>
        <a:defRPr sz="3200" b="1" kern="1200" spc="50" baseline="0">
          <a:solidFill>
            <a:schemeClr val="tx1"/>
          </a:solidFill>
          <a:latin typeface="+mn-lt"/>
          <a:ea typeface="+mn-ea"/>
          <a:cs typeface="+mn-cs"/>
        </a:defRPr>
      </a:lvl1pPr>
      <a:lvl2pPr marL="228600" indent="-18288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800" b="1" kern="1200" spc="50" baseline="0">
          <a:solidFill>
            <a:schemeClr val="tx1"/>
          </a:solidFill>
          <a:latin typeface="+mn-lt"/>
          <a:ea typeface="+mn-ea"/>
          <a:cs typeface="+mn-cs"/>
        </a:defRPr>
      </a:lvl2pPr>
      <a:lvl3pPr marL="274320" indent="0" algn="l" defTabSz="914400" rtl="0" eaLnBrk="1" latinLnBrk="0" hangingPunct="1">
        <a:lnSpc>
          <a:spcPct val="100000"/>
        </a:lnSpc>
        <a:spcBef>
          <a:spcPts val="500"/>
        </a:spcBef>
        <a:buSzPct val="73000"/>
        <a:buFontTx/>
        <a:buNone/>
        <a:defRPr sz="2400" b="1" kern="1200" spc="50" baseline="0">
          <a:solidFill>
            <a:schemeClr val="tx1"/>
          </a:solidFill>
          <a:latin typeface="+mn-lt"/>
          <a:ea typeface="+mn-ea"/>
          <a:cs typeface="+mn-cs"/>
        </a:defRPr>
      </a:lvl3pPr>
      <a:lvl4pPr marL="548640" indent="-182880" algn="l" defTabSz="914400" rtl="0" eaLnBrk="1" latinLnBrk="0" hangingPunct="1">
        <a:lnSpc>
          <a:spcPct val="100000"/>
        </a:lnSpc>
        <a:spcBef>
          <a:spcPts val="500"/>
        </a:spcBef>
        <a:buSzPct val="73000"/>
        <a:buFont typeface="Arial" panose="020B0604020202020204" pitchFamily="34" charset="0"/>
        <a:buChar char="•"/>
        <a:defRPr sz="2000" b="1" kern="1200" spc="50" baseline="0">
          <a:solidFill>
            <a:schemeClr val="tx1"/>
          </a:solidFill>
          <a:latin typeface="+mn-lt"/>
          <a:ea typeface="+mn-ea"/>
          <a:cs typeface="+mn-cs"/>
        </a:defRPr>
      </a:lvl4pPr>
      <a:lvl5pPr marL="548640" indent="0" algn="l" defTabSz="914400" rtl="0" eaLnBrk="1" latinLnBrk="0" hangingPunct="1">
        <a:lnSpc>
          <a:spcPct val="100000"/>
        </a:lnSpc>
        <a:spcBef>
          <a:spcPts val="500"/>
        </a:spcBef>
        <a:buSzPct val="73000"/>
        <a:buFontTx/>
        <a:buNone/>
        <a:defRPr sz="2000" b="1" kern="1200" spc="5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microsoft.com/office/2007/relationships/diagramDrawing" Target="../diagrams/drawing5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5.xml"/><Relationship Id="rId5" Type="http://schemas.openxmlformats.org/officeDocument/2006/relationships/diagramQuickStyle" Target="../diagrams/quickStyle4.xml"/><Relationship Id="rId10" Type="http://schemas.openxmlformats.org/officeDocument/2006/relationships/diagramQuickStyle" Target="../diagrams/quickStyle5.xml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6A35EAA-ED80-4FF1-942C-82B1D483AF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33683" flipH="1">
            <a:off x="977627" y="481134"/>
            <a:ext cx="9378187" cy="5238589"/>
          </a:xfrm>
          <a:custGeom>
            <a:avLst/>
            <a:gdLst/>
            <a:ahLst/>
            <a:cxnLst/>
            <a:rect l="l" t="t" r="r" b="b"/>
            <a:pathLst>
              <a:path w="1237972" h="852489">
                <a:moveTo>
                  <a:pt x="633056" y="852489"/>
                </a:moveTo>
                <a:cubicBezTo>
                  <a:pt x="716495" y="841059"/>
                  <a:pt x="733789" y="812455"/>
                  <a:pt x="825461" y="773218"/>
                </a:cubicBezTo>
                <a:cubicBezTo>
                  <a:pt x="917133" y="733981"/>
                  <a:pt x="1120276" y="716959"/>
                  <a:pt x="1183087" y="617069"/>
                </a:cubicBezTo>
                <a:cubicBezTo>
                  <a:pt x="1245898" y="517180"/>
                  <a:pt x="1258148" y="283568"/>
                  <a:pt x="1202325" y="173881"/>
                </a:cubicBezTo>
                <a:cubicBezTo>
                  <a:pt x="1146502" y="64194"/>
                  <a:pt x="1083676" y="36572"/>
                  <a:pt x="981005" y="19225"/>
                </a:cubicBezTo>
                <a:cubicBezTo>
                  <a:pt x="823274" y="-7425"/>
                  <a:pt x="446352" y="-23746"/>
                  <a:pt x="245994" y="92349"/>
                </a:cubicBezTo>
                <a:cubicBezTo>
                  <a:pt x="45636" y="208444"/>
                  <a:pt x="-47145" y="246094"/>
                  <a:pt x="23501" y="568036"/>
                </a:cubicBezTo>
                <a:cubicBezTo>
                  <a:pt x="51046" y="756743"/>
                  <a:pt x="510357" y="722029"/>
                  <a:pt x="552172" y="730697"/>
                </a:cubicBezTo>
                <a:cubicBezTo>
                  <a:pt x="733623" y="767368"/>
                  <a:pt x="633056" y="852489"/>
                  <a:pt x="633056" y="852489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D415F49B-3CBC-46CF-AFB5-988852D04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33683" flipH="1">
            <a:off x="1010574" y="456230"/>
            <a:ext cx="9378187" cy="5238589"/>
          </a:xfrm>
          <a:custGeom>
            <a:avLst/>
            <a:gdLst/>
            <a:ahLst/>
            <a:cxnLst/>
            <a:rect l="l" t="t" r="r" b="b"/>
            <a:pathLst>
              <a:path w="1237972" h="852489">
                <a:moveTo>
                  <a:pt x="633056" y="852489"/>
                </a:moveTo>
                <a:cubicBezTo>
                  <a:pt x="716495" y="841059"/>
                  <a:pt x="733789" y="812455"/>
                  <a:pt x="825461" y="773218"/>
                </a:cubicBezTo>
                <a:cubicBezTo>
                  <a:pt x="917133" y="733981"/>
                  <a:pt x="1120276" y="716959"/>
                  <a:pt x="1183087" y="617069"/>
                </a:cubicBezTo>
                <a:cubicBezTo>
                  <a:pt x="1245898" y="517180"/>
                  <a:pt x="1258148" y="283568"/>
                  <a:pt x="1202325" y="173881"/>
                </a:cubicBezTo>
                <a:cubicBezTo>
                  <a:pt x="1146502" y="64194"/>
                  <a:pt x="1083676" y="36572"/>
                  <a:pt x="981005" y="19225"/>
                </a:cubicBezTo>
                <a:cubicBezTo>
                  <a:pt x="823274" y="-7425"/>
                  <a:pt x="446352" y="-23746"/>
                  <a:pt x="245994" y="92349"/>
                </a:cubicBezTo>
                <a:cubicBezTo>
                  <a:pt x="45636" y="208444"/>
                  <a:pt x="-47145" y="246094"/>
                  <a:pt x="23501" y="568036"/>
                </a:cubicBezTo>
                <a:cubicBezTo>
                  <a:pt x="51046" y="756743"/>
                  <a:pt x="510357" y="722029"/>
                  <a:pt x="552172" y="730697"/>
                </a:cubicBezTo>
                <a:cubicBezTo>
                  <a:pt x="733623" y="767368"/>
                  <a:pt x="633056" y="852489"/>
                  <a:pt x="633056" y="852489"/>
                </a:cubicBez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83AF9C6E-31D5-480C-AE10-9BA3E4ED1A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 descr="Diagrama&#10;&#10;Descrição gerada automaticamente">
            <a:extLst>
              <a:ext uri="{FF2B5EF4-FFF2-40B4-BE49-F238E27FC236}">
                <a16:creationId xmlns:a16="http://schemas.microsoft.com/office/drawing/2014/main" id="{0AFB10DC-3CFA-42FB-A3FD-86C06F9AEA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F63EBA1-848C-4958-811B-0BEF4A0DFC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717769" y="3367630"/>
            <a:ext cx="4808784" cy="2769498"/>
          </a:xfrm>
          <a:custGeom>
            <a:avLst/>
            <a:gdLst>
              <a:gd name="connsiteX0" fmla="*/ 4456852 w 7096563"/>
              <a:gd name="connsiteY0" fmla="*/ 382 h 2526654"/>
              <a:gd name="connsiteX1" fmla="*/ 5996285 w 7096563"/>
              <a:gd name="connsiteY1" fmla="*/ 12882 h 2526654"/>
              <a:gd name="connsiteX2" fmla="*/ 7029234 w 7096563"/>
              <a:gd name="connsiteY2" fmla="*/ 444804 h 2526654"/>
              <a:gd name="connsiteX3" fmla="*/ 6956662 w 7096563"/>
              <a:gd name="connsiteY3" fmla="*/ 1562396 h 2526654"/>
              <a:gd name="connsiteX4" fmla="*/ 6145668 w 7096563"/>
              <a:gd name="connsiteY4" fmla="*/ 1942015 h 2526654"/>
              <a:gd name="connsiteX5" fmla="*/ 5837370 w 7096563"/>
              <a:gd name="connsiteY5" fmla="*/ 1959647 h 2526654"/>
              <a:gd name="connsiteX6" fmla="*/ 5815841 w 7096563"/>
              <a:gd name="connsiteY6" fmla="*/ 2526654 h 2526654"/>
              <a:gd name="connsiteX7" fmla="*/ 5303195 w 7096563"/>
              <a:gd name="connsiteY7" fmla="*/ 1946413 h 2526654"/>
              <a:gd name="connsiteX8" fmla="*/ 5039055 w 7096563"/>
              <a:gd name="connsiteY8" fmla="*/ 1933347 h 2526654"/>
              <a:gd name="connsiteX9" fmla="*/ 875181 w 7096563"/>
              <a:gd name="connsiteY9" fmla="*/ 1954285 h 2526654"/>
              <a:gd name="connsiteX10" fmla="*/ 149462 w 7096563"/>
              <a:gd name="connsiteY10" fmla="*/ 1489824 h 2526654"/>
              <a:gd name="connsiteX11" fmla="*/ 33346 w 7096563"/>
              <a:gd name="connsiteY11" fmla="*/ 604461 h 2526654"/>
              <a:gd name="connsiteX12" fmla="*/ 761024 w 7096563"/>
              <a:gd name="connsiteY12" fmla="*/ 99968 h 2526654"/>
              <a:gd name="connsiteX13" fmla="*/ 2289456 w 7096563"/>
              <a:gd name="connsiteY13" fmla="*/ 35686 h 2526654"/>
              <a:gd name="connsiteX14" fmla="*/ 2355877 w 7096563"/>
              <a:gd name="connsiteY14" fmla="*/ 33952 h 2526654"/>
              <a:gd name="connsiteX15" fmla="*/ 2355877 w 7096563"/>
              <a:gd name="connsiteY15" fmla="*/ 18770 h 2526654"/>
              <a:gd name="connsiteX16" fmla="*/ 2878392 w 7096563"/>
              <a:gd name="connsiteY16" fmla="*/ 18770 h 2526654"/>
              <a:gd name="connsiteX17" fmla="*/ 2878392 w 7096563"/>
              <a:gd name="connsiteY17" fmla="*/ 20840 h 2526654"/>
              <a:gd name="connsiteX18" fmla="*/ 3326250 w 7096563"/>
              <a:gd name="connsiteY18" fmla="*/ 11889 h 2526654"/>
              <a:gd name="connsiteX19" fmla="*/ 4456852 w 7096563"/>
              <a:gd name="connsiteY19" fmla="*/ 382 h 2526654"/>
              <a:gd name="connsiteX0" fmla="*/ 4456852 w 7096563"/>
              <a:gd name="connsiteY0" fmla="*/ 0 h 2526272"/>
              <a:gd name="connsiteX1" fmla="*/ 5996285 w 7096563"/>
              <a:gd name="connsiteY1" fmla="*/ 12500 h 2526272"/>
              <a:gd name="connsiteX2" fmla="*/ 7029234 w 7096563"/>
              <a:gd name="connsiteY2" fmla="*/ 444422 h 2526272"/>
              <a:gd name="connsiteX3" fmla="*/ 6956662 w 7096563"/>
              <a:gd name="connsiteY3" fmla="*/ 1562014 h 2526272"/>
              <a:gd name="connsiteX4" fmla="*/ 6145668 w 7096563"/>
              <a:gd name="connsiteY4" fmla="*/ 1941633 h 2526272"/>
              <a:gd name="connsiteX5" fmla="*/ 5837370 w 7096563"/>
              <a:gd name="connsiteY5" fmla="*/ 1959265 h 2526272"/>
              <a:gd name="connsiteX6" fmla="*/ 5815841 w 7096563"/>
              <a:gd name="connsiteY6" fmla="*/ 2526272 h 2526272"/>
              <a:gd name="connsiteX7" fmla="*/ 5303195 w 7096563"/>
              <a:gd name="connsiteY7" fmla="*/ 1946031 h 2526272"/>
              <a:gd name="connsiteX8" fmla="*/ 5039055 w 7096563"/>
              <a:gd name="connsiteY8" fmla="*/ 1932965 h 2526272"/>
              <a:gd name="connsiteX9" fmla="*/ 875181 w 7096563"/>
              <a:gd name="connsiteY9" fmla="*/ 1953903 h 2526272"/>
              <a:gd name="connsiteX10" fmla="*/ 149462 w 7096563"/>
              <a:gd name="connsiteY10" fmla="*/ 1489442 h 2526272"/>
              <a:gd name="connsiteX11" fmla="*/ 33346 w 7096563"/>
              <a:gd name="connsiteY11" fmla="*/ 604079 h 2526272"/>
              <a:gd name="connsiteX12" fmla="*/ 761024 w 7096563"/>
              <a:gd name="connsiteY12" fmla="*/ 99586 h 2526272"/>
              <a:gd name="connsiteX13" fmla="*/ 2289456 w 7096563"/>
              <a:gd name="connsiteY13" fmla="*/ 35304 h 2526272"/>
              <a:gd name="connsiteX14" fmla="*/ 2355877 w 7096563"/>
              <a:gd name="connsiteY14" fmla="*/ 33570 h 2526272"/>
              <a:gd name="connsiteX15" fmla="*/ 2878392 w 7096563"/>
              <a:gd name="connsiteY15" fmla="*/ 18388 h 2526272"/>
              <a:gd name="connsiteX16" fmla="*/ 2878392 w 7096563"/>
              <a:gd name="connsiteY16" fmla="*/ 20458 h 2526272"/>
              <a:gd name="connsiteX17" fmla="*/ 3326250 w 7096563"/>
              <a:gd name="connsiteY17" fmla="*/ 11507 h 2526272"/>
              <a:gd name="connsiteX18" fmla="*/ 4456852 w 7096563"/>
              <a:gd name="connsiteY18" fmla="*/ 0 h 2526272"/>
              <a:gd name="connsiteX0" fmla="*/ 4456852 w 7096563"/>
              <a:gd name="connsiteY0" fmla="*/ 0 h 2526272"/>
              <a:gd name="connsiteX1" fmla="*/ 5996285 w 7096563"/>
              <a:gd name="connsiteY1" fmla="*/ 12500 h 2526272"/>
              <a:gd name="connsiteX2" fmla="*/ 7029234 w 7096563"/>
              <a:gd name="connsiteY2" fmla="*/ 444422 h 2526272"/>
              <a:gd name="connsiteX3" fmla="*/ 6956662 w 7096563"/>
              <a:gd name="connsiteY3" fmla="*/ 1562014 h 2526272"/>
              <a:gd name="connsiteX4" fmla="*/ 6145668 w 7096563"/>
              <a:gd name="connsiteY4" fmla="*/ 1941633 h 2526272"/>
              <a:gd name="connsiteX5" fmla="*/ 5837370 w 7096563"/>
              <a:gd name="connsiteY5" fmla="*/ 1959265 h 2526272"/>
              <a:gd name="connsiteX6" fmla="*/ 5815841 w 7096563"/>
              <a:gd name="connsiteY6" fmla="*/ 2526272 h 2526272"/>
              <a:gd name="connsiteX7" fmla="*/ 5303195 w 7096563"/>
              <a:gd name="connsiteY7" fmla="*/ 1946031 h 2526272"/>
              <a:gd name="connsiteX8" fmla="*/ 5039055 w 7096563"/>
              <a:gd name="connsiteY8" fmla="*/ 1932965 h 2526272"/>
              <a:gd name="connsiteX9" fmla="*/ 875181 w 7096563"/>
              <a:gd name="connsiteY9" fmla="*/ 1953903 h 2526272"/>
              <a:gd name="connsiteX10" fmla="*/ 149462 w 7096563"/>
              <a:gd name="connsiteY10" fmla="*/ 1489442 h 2526272"/>
              <a:gd name="connsiteX11" fmla="*/ 33346 w 7096563"/>
              <a:gd name="connsiteY11" fmla="*/ 604079 h 2526272"/>
              <a:gd name="connsiteX12" fmla="*/ 761024 w 7096563"/>
              <a:gd name="connsiteY12" fmla="*/ 99586 h 2526272"/>
              <a:gd name="connsiteX13" fmla="*/ 2289456 w 7096563"/>
              <a:gd name="connsiteY13" fmla="*/ 35304 h 2526272"/>
              <a:gd name="connsiteX14" fmla="*/ 2355877 w 7096563"/>
              <a:gd name="connsiteY14" fmla="*/ 33570 h 2526272"/>
              <a:gd name="connsiteX15" fmla="*/ 2878392 w 7096563"/>
              <a:gd name="connsiteY15" fmla="*/ 18388 h 2526272"/>
              <a:gd name="connsiteX16" fmla="*/ 3326250 w 7096563"/>
              <a:gd name="connsiteY16" fmla="*/ 11507 h 2526272"/>
              <a:gd name="connsiteX17" fmla="*/ 4456852 w 7096563"/>
              <a:gd name="connsiteY17" fmla="*/ 0 h 2526272"/>
              <a:gd name="connsiteX0" fmla="*/ 4456852 w 7096563"/>
              <a:gd name="connsiteY0" fmla="*/ 0 h 2526272"/>
              <a:gd name="connsiteX1" fmla="*/ 5996285 w 7096563"/>
              <a:gd name="connsiteY1" fmla="*/ 12500 h 2526272"/>
              <a:gd name="connsiteX2" fmla="*/ 7029234 w 7096563"/>
              <a:gd name="connsiteY2" fmla="*/ 444422 h 2526272"/>
              <a:gd name="connsiteX3" fmla="*/ 6956662 w 7096563"/>
              <a:gd name="connsiteY3" fmla="*/ 1562014 h 2526272"/>
              <a:gd name="connsiteX4" fmla="*/ 6145668 w 7096563"/>
              <a:gd name="connsiteY4" fmla="*/ 1941633 h 2526272"/>
              <a:gd name="connsiteX5" fmla="*/ 5837370 w 7096563"/>
              <a:gd name="connsiteY5" fmla="*/ 1959265 h 2526272"/>
              <a:gd name="connsiteX6" fmla="*/ 5815841 w 7096563"/>
              <a:gd name="connsiteY6" fmla="*/ 2526272 h 2526272"/>
              <a:gd name="connsiteX7" fmla="*/ 5303195 w 7096563"/>
              <a:gd name="connsiteY7" fmla="*/ 1946031 h 2526272"/>
              <a:gd name="connsiteX8" fmla="*/ 5039055 w 7096563"/>
              <a:gd name="connsiteY8" fmla="*/ 1932965 h 2526272"/>
              <a:gd name="connsiteX9" fmla="*/ 875181 w 7096563"/>
              <a:gd name="connsiteY9" fmla="*/ 1953903 h 2526272"/>
              <a:gd name="connsiteX10" fmla="*/ 149462 w 7096563"/>
              <a:gd name="connsiteY10" fmla="*/ 1489442 h 2526272"/>
              <a:gd name="connsiteX11" fmla="*/ 33346 w 7096563"/>
              <a:gd name="connsiteY11" fmla="*/ 604079 h 2526272"/>
              <a:gd name="connsiteX12" fmla="*/ 761024 w 7096563"/>
              <a:gd name="connsiteY12" fmla="*/ 99586 h 2526272"/>
              <a:gd name="connsiteX13" fmla="*/ 2289456 w 7096563"/>
              <a:gd name="connsiteY13" fmla="*/ 35304 h 2526272"/>
              <a:gd name="connsiteX14" fmla="*/ 2878392 w 7096563"/>
              <a:gd name="connsiteY14" fmla="*/ 18388 h 2526272"/>
              <a:gd name="connsiteX15" fmla="*/ 3326250 w 7096563"/>
              <a:gd name="connsiteY15" fmla="*/ 11507 h 2526272"/>
              <a:gd name="connsiteX16" fmla="*/ 4456852 w 7096563"/>
              <a:gd name="connsiteY16" fmla="*/ 0 h 2526272"/>
              <a:gd name="connsiteX0" fmla="*/ 4456852 w 7096563"/>
              <a:gd name="connsiteY0" fmla="*/ 0 h 2526272"/>
              <a:gd name="connsiteX1" fmla="*/ 5996285 w 7096563"/>
              <a:gd name="connsiteY1" fmla="*/ 12500 h 2526272"/>
              <a:gd name="connsiteX2" fmla="*/ 7029234 w 7096563"/>
              <a:gd name="connsiteY2" fmla="*/ 444422 h 2526272"/>
              <a:gd name="connsiteX3" fmla="*/ 6956662 w 7096563"/>
              <a:gd name="connsiteY3" fmla="*/ 1562014 h 2526272"/>
              <a:gd name="connsiteX4" fmla="*/ 6145668 w 7096563"/>
              <a:gd name="connsiteY4" fmla="*/ 1941633 h 2526272"/>
              <a:gd name="connsiteX5" fmla="*/ 5837370 w 7096563"/>
              <a:gd name="connsiteY5" fmla="*/ 1959265 h 2526272"/>
              <a:gd name="connsiteX6" fmla="*/ 5815841 w 7096563"/>
              <a:gd name="connsiteY6" fmla="*/ 2526272 h 2526272"/>
              <a:gd name="connsiteX7" fmla="*/ 5303195 w 7096563"/>
              <a:gd name="connsiteY7" fmla="*/ 1946031 h 2526272"/>
              <a:gd name="connsiteX8" fmla="*/ 5039055 w 7096563"/>
              <a:gd name="connsiteY8" fmla="*/ 1932965 h 2526272"/>
              <a:gd name="connsiteX9" fmla="*/ 875181 w 7096563"/>
              <a:gd name="connsiteY9" fmla="*/ 1953903 h 2526272"/>
              <a:gd name="connsiteX10" fmla="*/ 149462 w 7096563"/>
              <a:gd name="connsiteY10" fmla="*/ 1489442 h 2526272"/>
              <a:gd name="connsiteX11" fmla="*/ 33346 w 7096563"/>
              <a:gd name="connsiteY11" fmla="*/ 604079 h 2526272"/>
              <a:gd name="connsiteX12" fmla="*/ 761024 w 7096563"/>
              <a:gd name="connsiteY12" fmla="*/ 99586 h 2526272"/>
              <a:gd name="connsiteX13" fmla="*/ 2289456 w 7096563"/>
              <a:gd name="connsiteY13" fmla="*/ 35304 h 2526272"/>
              <a:gd name="connsiteX14" fmla="*/ 3326250 w 7096563"/>
              <a:gd name="connsiteY14" fmla="*/ 11507 h 2526272"/>
              <a:gd name="connsiteX15" fmla="*/ 4456852 w 7096563"/>
              <a:gd name="connsiteY15" fmla="*/ 0 h 2526272"/>
              <a:gd name="connsiteX0" fmla="*/ 4456852 w 7096563"/>
              <a:gd name="connsiteY0" fmla="*/ 0 h 2526272"/>
              <a:gd name="connsiteX1" fmla="*/ 5996285 w 7096563"/>
              <a:gd name="connsiteY1" fmla="*/ 12500 h 2526272"/>
              <a:gd name="connsiteX2" fmla="*/ 7029234 w 7096563"/>
              <a:gd name="connsiteY2" fmla="*/ 444422 h 2526272"/>
              <a:gd name="connsiteX3" fmla="*/ 6956662 w 7096563"/>
              <a:gd name="connsiteY3" fmla="*/ 1562014 h 2526272"/>
              <a:gd name="connsiteX4" fmla="*/ 6145668 w 7096563"/>
              <a:gd name="connsiteY4" fmla="*/ 1941633 h 2526272"/>
              <a:gd name="connsiteX5" fmla="*/ 5837370 w 7096563"/>
              <a:gd name="connsiteY5" fmla="*/ 1959265 h 2526272"/>
              <a:gd name="connsiteX6" fmla="*/ 5815841 w 7096563"/>
              <a:gd name="connsiteY6" fmla="*/ 2526272 h 2526272"/>
              <a:gd name="connsiteX7" fmla="*/ 5303195 w 7096563"/>
              <a:gd name="connsiteY7" fmla="*/ 1946031 h 2526272"/>
              <a:gd name="connsiteX8" fmla="*/ 5039055 w 7096563"/>
              <a:gd name="connsiteY8" fmla="*/ 1932965 h 2526272"/>
              <a:gd name="connsiteX9" fmla="*/ 875181 w 7096563"/>
              <a:gd name="connsiteY9" fmla="*/ 1953903 h 2526272"/>
              <a:gd name="connsiteX10" fmla="*/ 149462 w 7096563"/>
              <a:gd name="connsiteY10" fmla="*/ 1489442 h 2526272"/>
              <a:gd name="connsiteX11" fmla="*/ 33346 w 7096563"/>
              <a:gd name="connsiteY11" fmla="*/ 604079 h 2526272"/>
              <a:gd name="connsiteX12" fmla="*/ 761024 w 7096563"/>
              <a:gd name="connsiteY12" fmla="*/ 99586 h 2526272"/>
              <a:gd name="connsiteX13" fmla="*/ 2289456 w 7096563"/>
              <a:gd name="connsiteY13" fmla="*/ 35304 h 2526272"/>
              <a:gd name="connsiteX14" fmla="*/ 4456852 w 7096563"/>
              <a:gd name="connsiteY14" fmla="*/ 0 h 2526272"/>
              <a:gd name="connsiteX0" fmla="*/ 2289456 w 7096563"/>
              <a:gd name="connsiteY0" fmla="*/ 22804 h 2513772"/>
              <a:gd name="connsiteX1" fmla="*/ 5996285 w 7096563"/>
              <a:gd name="connsiteY1" fmla="*/ 0 h 2513772"/>
              <a:gd name="connsiteX2" fmla="*/ 7029234 w 7096563"/>
              <a:gd name="connsiteY2" fmla="*/ 431922 h 2513772"/>
              <a:gd name="connsiteX3" fmla="*/ 6956662 w 7096563"/>
              <a:gd name="connsiteY3" fmla="*/ 1549514 h 2513772"/>
              <a:gd name="connsiteX4" fmla="*/ 6145668 w 7096563"/>
              <a:gd name="connsiteY4" fmla="*/ 1929133 h 2513772"/>
              <a:gd name="connsiteX5" fmla="*/ 5837370 w 7096563"/>
              <a:gd name="connsiteY5" fmla="*/ 1946765 h 2513772"/>
              <a:gd name="connsiteX6" fmla="*/ 5815841 w 7096563"/>
              <a:gd name="connsiteY6" fmla="*/ 2513772 h 2513772"/>
              <a:gd name="connsiteX7" fmla="*/ 5303195 w 7096563"/>
              <a:gd name="connsiteY7" fmla="*/ 1933531 h 2513772"/>
              <a:gd name="connsiteX8" fmla="*/ 5039055 w 7096563"/>
              <a:gd name="connsiteY8" fmla="*/ 1920465 h 2513772"/>
              <a:gd name="connsiteX9" fmla="*/ 875181 w 7096563"/>
              <a:gd name="connsiteY9" fmla="*/ 1941403 h 2513772"/>
              <a:gd name="connsiteX10" fmla="*/ 149462 w 7096563"/>
              <a:gd name="connsiteY10" fmla="*/ 1476942 h 2513772"/>
              <a:gd name="connsiteX11" fmla="*/ 33346 w 7096563"/>
              <a:gd name="connsiteY11" fmla="*/ 591579 h 2513772"/>
              <a:gd name="connsiteX12" fmla="*/ 761024 w 7096563"/>
              <a:gd name="connsiteY12" fmla="*/ 87086 h 2513772"/>
              <a:gd name="connsiteX13" fmla="*/ 2289456 w 7096563"/>
              <a:gd name="connsiteY13" fmla="*/ 22804 h 2513772"/>
              <a:gd name="connsiteX0" fmla="*/ 2289456 w 7096563"/>
              <a:gd name="connsiteY0" fmla="*/ 33636 h 2524604"/>
              <a:gd name="connsiteX1" fmla="*/ 5996285 w 7096563"/>
              <a:gd name="connsiteY1" fmla="*/ 10832 h 2524604"/>
              <a:gd name="connsiteX2" fmla="*/ 7029234 w 7096563"/>
              <a:gd name="connsiteY2" fmla="*/ 442754 h 2524604"/>
              <a:gd name="connsiteX3" fmla="*/ 6956662 w 7096563"/>
              <a:gd name="connsiteY3" fmla="*/ 1560346 h 2524604"/>
              <a:gd name="connsiteX4" fmla="*/ 6145668 w 7096563"/>
              <a:gd name="connsiteY4" fmla="*/ 1939965 h 2524604"/>
              <a:gd name="connsiteX5" fmla="*/ 5837370 w 7096563"/>
              <a:gd name="connsiteY5" fmla="*/ 1957597 h 2524604"/>
              <a:gd name="connsiteX6" fmla="*/ 5815841 w 7096563"/>
              <a:gd name="connsiteY6" fmla="*/ 2524604 h 2524604"/>
              <a:gd name="connsiteX7" fmla="*/ 5303195 w 7096563"/>
              <a:gd name="connsiteY7" fmla="*/ 1944363 h 2524604"/>
              <a:gd name="connsiteX8" fmla="*/ 5039055 w 7096563"/>
              <a:gd name="connsiteY8" fmla="*/ 1931297 h 2524604"/>
              <a:gd name="connsiteX9" fmla="*/ 875181 w 7096563"/>
              <a:gd name="connsiteY9" fmla="*/ 1952235 h 2524604"/>
              <a:gd name="connsiteX10" fmla="*/ 149462 w 7096563"/>
              <a:gd name="connsiteY10" fmla="*/ 1487774 h 2524604"/>
              <a:gd name="connsiteX11" fmla="*/ 33346 w 7096563"/>
              <a:gd name="connsiteY11" fmla="*/ 602411 h 2524604"/>
              <a:gd name="connsiteX12" fmla="*/ 761024 w 7096563"/>
              <a:gd name="connsiteY12" fmla="*/ 97918 h 2524604"/>
              <a:gd name="connsiteX13" fmla="*/ 2289456 w 7096563"/>
              <a:gd name="connsiteY13" fmla="*/ 33636 h 2524604"/>
              <a:gd name="connsiteX0" fmla="*/ 2289456 w 7096563"/>
              <a:gd name="connsiteY0" fmla="*/ 33636 h 2446227"/>
              <a:gd name="connsiteX1" fmla="*/ 5996285 w 7096563"/>
              <a:gd name="connsiteY1" fmla="*/ 10832 h 2446227"/>
              <a:gd name="connsiteX2" fmla="*/ 7029234 w 7096563"/>
              <a:gd name="connsiteY2" fmla="*/ 442754 h 2446227"/>
              <a:gd name="connsiteX3" fmla="*/ 6956662 w 7096563"/>
              <a:gd name="connsiteY3" fmla="*/ 1560346 h 2446227"/>
              <a:gd name="connsiteX4" fmla="*/ 6145668 w 7096563"/>
              <a:gd name="connsiteY4" fmla="*/ 1939965 h 2446227"/>
              <a:gd name="connsiteX5" fmla="*/ 5837370 w 7096563"/>
              <a:gd name="connsiteY5" fmla="*/ 1957597 h 2446227"/>
              <a:gd name="connsiteX6" fmla="*/ 5801458 w 7096563"/>
              <a:gd name="connsiteY6" fmla="*/ 2446227 h 2446227"/>
              <a:gd name="connsiteX7" fmla="*/ 5303195 w 7096563"/>
              <a:gd name="connsiteY7" fmla="*/ 1944363 h 2446227"/>
              <a:gd name="connsiteX8" fmla="*/ 5039055 w 7096563"/>
              <a:gd name="connsiteY8" fmla="*/ 1931297 h 2446227"/>
              <a:gd name="connsiteX9" fmla="*/ 875181 w 7096563"/>
              <a:gd name="connsiteY9" fmla="*/ 1952235 h 2446227"/>
              <a:gd name="connsiteX10" fmla="*/ 149462 w 7096563"/>
              <a:gd name="connsiteY10" fmla="*/ 1487774 h 2446227"/>
              <a:gd name="connsiteX11" fmla="*/ 33346 w 7096563"/>
              <a:gd name="connsiteY11" fmla="*/ 602411 h 2446227"/>
              <a:gd name="connsiteX12" fmla="*/ 761024 w 7096563"/>
              <a:gd name="connsiteY12" fmla="*/ 97918 h 2446227"/>
              <a:gd name="connsiteX13" fmla="*/ 2289456 w 7096563"/>
              <a:gd name="connsiteY13" fmla="*/ 33636 h 2446227"/>
              <a:gd name="connsiteX0" fmla="*/ 2289456 w 7096563"/>
              <a:gd name="connsiteY0" fmla="*/ 33636 h 2446227"/>
              <a:gd name="connsiteX1" fmla="*/ 5996285 w 7096563"/>
              <a:gd name="connsiteY1" fmla="*/ 10832 h 2446227"/>
              <a:gd name="connsiteX2" fmla="*/ 7029234 w 7096563"/>
              <a:gd name="connsiteY2" fmla="*/ 442754 h 2446227"/>
              <a:gd name="connsiteX3" fmla="*/ 6956662 w 7096563"/>
              <a:gd name="connsiteY3" fmla="*/ 1560346 h 2446227"/>
              <a:gd name="connsiteX4" fmla="*/ 6145668 w 7096563"/>
              <a:gd name="connsiteY4" fmla="*/ 1939965 h 2446227"/>
              <a:gd name="connsiteX5" fmla="*/ 5837370 w 7096563"/>
              <a:gd name="connsiteY5" fmla="*/ 1957597 h 2446227"/>
              <a:gd name="connsiteX6" fmla="*/ 5801458 w 7096563"/>
              <a:gd name="connsiteY6" fmla="*/ 2446227 h 2446227"/>
              <a:gd name="connsiteX7" fmla="*/ 5303195 w 7096563"/>
              <a:gd name="connsiteY7" fmla="*/ 1944363 h 2446227"/>
              <a:gd name="connsiteX8" fmla="*/ 5039055 w 7096563"/>
              <a:gd name="connsiteY8" fmla="*/ 1931297 h 2446227"/>
              <a:gd name="connsiteX9" fmla="*/ 875181 w 7096563"/>
              <a:gd name="connsiteY9" fmla="*/ 1952235 h 2446227"/>
              <a:gd name="connsiteX10" fmla="*/ 149462 w 7096563"/>
              <a:gd name="connsiteY10" fmla="*/ 1487774 h 2446227"/>
              <a:gd name="connsiteX11" fmla="*/ 33346 w 7096563"/>
              <a:gd name="connsiteY11" fmla="*/ 602411 h 2446227"/>
              <a:gd name="connsiteX12" fmla="*/ 761024 w 7096563"/>
              <a:gd name="connsiteY12" fmla="*/ 97918 h 2446227"/>
              <a:gd name="connsiteX13" fmla="*/ 2289456 w 7096563"/>
              <a:gd name="connsiteY13" fmla="*/ 33636 h 2446227"/>
              <a:gd name="connsiteX0" fmla="*/ 2289456 w 7096563"/>
              <a:gd name="connsiteY0" fmla="*/ 33636 h 2446227"/>
              <a:gd name="connsiteX1" fmla="*/ 5996285 w 7096563"/>
              <a:gd name="connsiteY1" fmla="*/ 10832 h 2446227"/>
              <a:gd name="connsiteX2" fmla="*/ 7029234 w 7096563"/>
              <a:gd name="connsiteY2" fmla="*/ 442754 h 2446227"/>
              <a:gd name="connsiteX3" fmla="*/ 6956662 w 7096563"/>
              <a:gd name="connsiteY3" fmla="*/ 1560346 h 2446227"/>
              <a:gd name="connsiteX4" fmla="*/ 6145668 w 7096563"/>
              <a:gd name="connsiteY4" fmla="*/ 1939965 h 2446227"/>
              <a:gd name="connsiteX5" fmla="*/ 5837370 w 7096563"/>
              <a:gd name="connsiteY5" fmla="*/ 1957597 h 2446227"/>
              <a:gd name="connsiteX6" fmla="*/ 5801458 w 7096563"/>
              <a:gd name="connsiteY6" fmla="*/ 2446227 h 2446227"/>
              <a:gd name="connsiteX7" fmla="*/ 5303195 w 7096563"/>
              <a:gd name="connsiteY7" fmla="*/ 1944363 h 2446227"/>
              <a:gd name="connsiteX8" fmla="*/ 5039055 w 7096563"/>
              <a:gd name="connsiteY8" fmla="*/ 1931297 h 2446227"/>
              <a:gd name="connsiteX9" fmla="*/ 875181 w 7096563"/>
              <a:gd name="connsiteY9" fmla="*/ 1952235 h 2446227"/>
              <a:gd name="connsiteX10" fmla="*/ 149462 w 7096563"/>
              <a:gd name="connsiteY10" fmla="*/ 1487774 h 2446227"/>
              <a:gd name="connsiteX11" fmla="*/ 33346 w 7096563"/>
              <a:gd name="connsiteY11" fmla="*/ 602411 h 2446227"/>
              <a:gd name="connsiteX12" fmla="*/ 761024 w 7096563"/>
              <a:gd name="connsiteY12" fmla="*/ 97918 h 2446227"/>
              <a:gd name="connsiteX13" fmla="*/ 2289456 w 7096563"/>
              <a:gd name="connsiteY13" fmla="*/ 33636 h 2446227"/>
              <a:gd name="connsiteX0" fmla="*/ 2289456 w 7096563"/>
              <a:gd name="connsiteY0" fmla="*/ 33636 h 2446227"/>
              <a:gd name="connsiteX1" fmla="*/ 5996285 w 7096563"/>
              <a:gd name="connsiteY1" fmla="*/ 10832 h 2446227"/>
              <a:gd name="connsiteX2" fmla="*/ 7029234 w 7096563"/>
              <a:gd name="connsiteY2" fmla="*/ 442754 h 2446227"/>
              <a:gd name="connsiteX3" fmla="*/ 6956662 w 7096563"/>
              <a:gd name="connsiteY3" fmla="*/ 1560346 h 2446227"/>
              <a:gd name="connsiteX4" fmla="*/ 6145668 w 7096563"/>
              <a:gd name="connsiteY4" fmla="*/ 1939965 h 2446227"/>
              <a:gd name="connsiteX5" fmla="*/ 5837370 w 7096563"/>
              <a:gd name="connsiteY5" fmla="*/ 1957597 h 2446227"/>
              <a:gd name="connsiteX6" fmla="*/ 5801458 w 7096563"/>
              <a:gd name="connsiteY6" fmla="*/ 2446227 h 2446227"/>
              <a:gd name="connsiteX7" fmla="*/ 5303195 w 7096563"/>
              <a:gd name="connsiteY7" fmla="*/ 1944363 h 2446227"/>
              <a:gd name="connsiteX8" fmla="*/ 5039055 w 7096563"/>
              <a:gd name="connsiteY8" fmla="*/ 1931297 h 2446227"/>
              <a:gd name="connsiteX9" fmla="*/ 875181 w 7096563"/>
              <a:gd name="connsiteY9" fmla="*/ 1952235 h 2446227"/>
              <a:gd name="connsiteX10" fmla="*/ 149462 w 7096563"/>
              <a:gd name="connsiteY10" fmla="*/ 1487774 h 2446227"/>
              <a:gd name="connsiteX11" fmla="*/ 33346 w 7096563"/>
              <a:gd name="connsiteY11" fmla="*/ 602411 h 2446227"/>
              <a:gd name="connsiteX12" fmla="*/ 761024 w 7096563"/>
              <a:gd name="connsiteY12" fmla="*/ 97918 h 2446227"/>
              <a:gd name="connsiteX13" fmla="*/ 2289456 w 7096563"/>
              <a:gd name="connsiteY13" fmla="*/ 33636 h 2446227"/>
              <a:gd name="connsiteX0" fmla="*/ 2289456 w 7096563"/>
              <a:gd name="connsiteY0" fmla="*/ 33636 h 2446227"/>
              <a:gd name="connsiteX1" fmla="*/ 5996285 w 7096563"/>
              <a:gd name="connsiteY1" fmla="*/ 10832 h 2446227"/>
              <a:gd name="connsiteX2" fmla="*/ 7029234 w 7096563"/>
              <a:gd name="connsiteY2" fmla="*/ 442754 h 2446227"/>
              <a:gd name="connsiteX3" fmla="*/ 6956662 w 7096563"/>
              <a:gd name="connsiteY3" fmla="*/ 1560346 h 2446227"/>
              <a:gd name="connsiteX4" fmla="*/ 6145668 w 7096563"/>
              <a:gd name="connsiteY4" fmla="*/ 1939965 h 2446227"/>
              <a:gd name="connsiteX5" fmla="*/ 5837370 w 7096563"/>
              <a:gd name="connsiteY5" fmla="*/ 1957597 h 2446227"/>
              <a:gd name="connsiteX6" fmla="*/ 5801458 w 7096563"/>
              <a:gd name="connsiteY6" fmla="*/ 2446227 h 2446227"/>
              <a:gd name="connsiteX7" fmla="*/ 5303195 w 7096563"/>
              <a:gd name="connsiteY7" fmla="*/ 1944363 h 2446227"/>
              <a:gd name="connsiteX8" fmla="*/ 5039055 w 7096563"/>
              <a:gd name="connsiteY8" fmla="*/ 1931297 h 2446227"/>
              <a:gd name="connsiteX9" fmla="*/ 875181 w 7096563"/>
              <a:gd name="connsiteY9" fmla="*/ 1952235 h 2446227"/>
              <a:gd name="connsiteX10" fmla="*/ 149462 w 7096563"/>
              <a:gd name="connsiteY10" fmla="*/ 1487774 h 2446227"/>
              <a:gd name="connsiteX11" fmla="*/ 33346 w 7096563"/>
              <a:gd name="connsiteY11" fmla="*/ 602411 h 2446227"/>
              <a:gd name="connsiteX12" fmla="*/ 761024 w 7096563"/>
              <a:gd name="connsiteY12" fmla="*/ 97918 h 2446227"/>
              <a:gd name="connsiteX13" fmla="*/ 2289456 w 7096563"/>
              <a:gd name="connsiteY13" fmla="*/ 33636 h 2446227"/>
              <a:gd name="connsiteX0" fmla="*/ 2289456 w 7096563"/>
              <a:gd name="connsiteY0" fmla="*/ 33636 h 2397161"/>
              <a:gd name="connsiteX1" fmla="*/ 5996285 w 7096563"/>
              <a:gd name="connsiteY1" fmla="*/ 10832 h 2397161"/>
              <a:gd name="connsiteX2" fmla="*/ 7029234 w 7096563"/>
              <a:gd name="connsiteY2" fmla="*/ 442754 h 2397161"/>
              <a:gd name="connsiteX3" fmla="*/ 6956662 w 7096563"/>
              <a:gd name="connsiteY3" fmla="*/ 1560346 h 2397161"/>
              <a:gd name="connsiteX4" fmla="*/ 6145668 w 7096563"/>
              <a:gd name="connsiteY4" fmla="*/ 1939965 h 2397161"/>
              <a:gd name="connsiteX5" fmla="*/ 5837370 w 7096563"/>
              <a:gd name="connsiteY5" fmla="*/ 1957597 h 2397161"/>
              <a:gd name="connsiteX6" fmla="*/ 5791636 w 7096563"/>
              <a:gd name="connsiteY6" fmla="*/ 2397161 h 2397161"/>
              <a:gd name="connsiteX7" fmla="*/ 5303195 w 7096563"/>
              <a:gd name="connsiteY7" fmla="*/ 1944363 h 2397161"/>
              <a:gd name="connsiteX8" fmla="*/ 5039055 w 7096563"/>
              <a:gd name="connsiteY8" fmla="*/ 1931297 h 2397161"/>
              <a:gd name="connsiteX9" fmla="*/ 875181 w 7096563"/>
              <a:gd name="connsiteY9" fmla="*/ 1952235 h 2397161"/>
              <a:gd name="connsiteX10" fmla="*/ 149462 w 7096563"/>
              <a:gd name="connsiteY10" fmla="*/ 1487774 h 2397161"/>
              <a:gd name="connsiteX11" fmla="*/ 33346 w 7096563"/>
              <a:gd name="connsiteY11" fmla="*/ 602411 h 2397161"/>
              <a:gd name="connsiteX12" fmla="*/ 761024 w 7096563"/>
              <a:gd name="connsiteY12" fmla="*/ 97918 h 2397161"/>
              <a:gd name="connsiteX13" fmla="*/ 2289456 w 7096563"/>
              <a:gd name="connsiteY13" fmla="*/ 33636 h 2397161"/>
              <a:gd name="connsiteX0" fmla="*/ 2289456 w 7096563"/>
              <a:gd name="connsiteY0" fmla="*/ 33636 h 2397161"/>
              <a:gd name="connsiteX1" fmla="*/ 5996285 w 7096563"/>
              <a:gd name="connsiteY1" fmla="*/ 10832 h 2397161"/>
              <a:gd name="connsiteX2" fmla="*/ 7029234 w 7096563"/>
              <a:gd name="connsiteY2" fmla="*/ 442754 h 2397161"/>
              <a:gd name="connsiteX3" fmla="*/ 6956662 w 7096563"/>
              <a:gd name="connsiteY3" fmla="*/ 1560346 h 2397161"/>
              <a:gd name="connsiteX4" fmla="*/ 6145668 w 7096563"/>
              <a:gd name="connsiteY4" fmla="*/ 1939965 h 2397161"/>
              <a:gd name="connsiteX5" fmla="*/ 5837370 w 7096563"/>
              <a:gd name="connsiteY5" fmla="*/ 1957597 h 2397161"/>
              <a:gd name="connsiteX6" fmla="*/ 5791636 w 7096563"/>
              <a:gd name="connsiteY6" fmla="*/ 2397161 h 2397161"/>
              <a:gd name="connsiteX7" fmla="*/ 5303195 w 7096563"/>
              <a:gd name="connsiteY7" fmla="*/ 1944363 h 2397161"/>
              <a:gd name="connsiteX8" fmla="*/ 5039055 w 7096563"/>
              <a:gd name="connsiteY8" fmla="*/ 1931297 h 2397161"/>
              <a:gd name="connsiteX9" fmla="*/ 875181 w 7096563"/>
              <a:gd name="connsiteY9" fmla="*/ 1952235 h 2397161"/>
              <a:gd name="connsiteX10" fmla="*/ 149462 w 7096563"/>
              <a:gd name="connsiteY10" fmla="*/ 1487774 h 2397161"/>
              <a:gd name="connsiteX11" fmla="*/ 33346 w 7096563"/>
              <a:gd name="connsiteY11" fmla="*/ 602411 h 2397161"/>
              <a:gd name="connsiteX12" fmla="*/ 761024 w 7096563"/>
              <a:gd name="connsiteY12" fmla="*/ 97918 h 2397161"/>
              <a:gd name="connsiteX13" fmla="*/ 2289456 w 7096563"/>
              <a:gd name="connsiteY13" fmla="*/ 33636 h 2397161"/>
              <a:gd name="connsiteX0" fmla="*/ 2289456 w 7096563"/>
              <a:gd name="connsiteY0" fmla="*/ 33636 h 2397161"/>
              <a:gd name="connsiteX1" fmla="*/ 5996285 w 7096563"/>
              <a:gd name="connsiteY1" fmla="*/ 10832 h 2397161"/>
              <a:gd name="connsiteX2" fmla="*/ 7029234 w 7096563"/>
              <a:gd name="connsiteY2" fmla="*/ 442754 h 2397161"/>
              <a:gd name="connsiteX3" fmla="*/ 6956662 w 7096563"/>
              <a:gd name="connsiteY3" fmla="*/ 1560346 h 2397161"/>
              <a:gd name="connsiteX4" fmla="*/ 6145668 w 7096563"/>
              <a:gd name="connsiteY4" fmla="*/ 1939965 h 2397161"/>
              <a:gd name="connsiteX5" fmla="*/ 5837370 w 7096563"/>
              <a:gd name="connsiteY5" fmla="*/ 1957597 h 2397161"/>
              <a:gd name="connsiteX6" fmla="*/ 5791636 w 7096563"/>
              <a:gd name="connsiteY6" fmla="*/ 2397161 h 2397161"/>
              <a:gd name="connsiteX7" fmla="*/ 5303195 w 7096563"/>
              <a:gd name="connsiteY7" fmla="*/ 1944363 h 2397161"/>
              <a:gd name="connsiteX8" fmla="*/ 5039055 w 7096563"/>
              <a:gd name="connsiteY8" fmla="*/ 1931297 h 2397161"/>
              <a:gd name="connsiteX9" fmla="*/ 875181 w 7096563"/>
              <a:gd name="connsiteY9" fmla="*/ 1952235 h 2397161"/>
              <a:gd name="connsiteX10" fmla="*/ 149462 w 7096563"/>
              <a:gd name="connsiteY10" fmla="*/ 1487774 h 2397161"/>
              <a:gd name="connsiteX11" fmla="*/ 33346 w 7096563"/>
              <a:gd name="connsiteY11" fmla="*/ 602411 h 2397161"/>
              <a:gd name="connsiteX12" fmla="*/ 761024 w 7096563"/>
              <a:gd name="connsiteY12" fmla="*/ 97918 h 2397161"/>
              <a:gd name="connsiteX13" fmla="*/ 2289456 w 7096563"/>
              <a:gd name="connsiteY13" fmla="*/ 33636 h 2397161"/>
              <a:gd name="connsiteX0" fmla="*/ 2289456 w 7096563"/>
              <a:gd name="connsiteY0" fmla="*/ 33636 h 2397161"/>
              <a:gd name="connsiteX1" fmla="*/ 5996285 w 7096563"/>
              <a:gd name="connsiteY1" fmla="*/ 10832 h 2397161"/>
              <a:gd name="connsiteX2" fmla="*/ 7029234 w 7096563"/>
              <a:gd name="connsiteY2" fmla="*/ 442754 h 2397161"/>
              <a:gd name="connsiteX3" fmla="*/ 6956662 w 7096563"/>
              <a:gd name="connsiteY3" fmla="*/ 1560346 h 2397161"/>
              <a:gd name="connsiteX4" fmla="*/ 6145668 w 7096563"/>
              <a:gd name="connsiteY4" fmla="*/ 1939965 h 2397161"/>
              <a:gd name="connsiteX5" fmla="*/ 5837370 w 7096563"/>
              <a:gd name="connsiteY5" fmla="*/ 1957597 h 2397161"/>
              <a:gd name="connsiteX6" fmla="*/ 5791636 w 7096563"/>
              <a:gd name="connsiteY6" fmla="*/ 2397161 h 2397161"/>
              <a:gd name="connsiteX7" fmla="*/ 5303195 w 7096563"/>
              <a:gd name="connsiteY7" fmla="*/ 1944363 h 2397161"/>
              <a:gd name="connsiteX8" fmla="*/ 5039055 w 7096563"/>
              <a:gd name="connsiteY8" fmla="*/ 1931297 h 2397161"/>
              <a:gd name="connsiteX9" fmla="*/ 875181 w 7096563"/>
              <a:gd name="connsiteY9" fmla="*/ 1952235 h 2397161"/>
              <a:gd name="connsiteX10" fmla="*/ 149462 w 7096563"/>
              <a:gd name="connsiteY10" fmla="*/ 1487774 h 2397161"/>
              <a:gd name="connsiteX11" fmla="*/ 33346 w 7096563"/>
              <a:gd name="connsiteY11" fmla="*/ 602411 h 2397161"/>
              <a:gd name="connsiteX12" fmla="*/ 761024 w 7096563"/>
              <a:gd name="connsiteY12" fmla="*/ 97918 h 2397161"/>
              <a:gd name="connsiteX13" fmla="*/ 2289456 w 7096563"/>
              <a:gd name="connsiteY13" fmla="*/ 33636 h 2397161"/>
              <a:gd name="connsiteX0" fmla="*/ 2289456 w 7096563"/>
              <a:gd name="connsiteY0" fmla="*/ 33636 h 2397161"/>
              <a:gd name="connsiteX1" fmla="*/ 5996285 w 7096563"/>
              <a:gd name="connsiteY1" fmla="*/ 10832 h 2397161"/>
              <a:gd name="connsiteX2" fmla="*/ 7029234 w 7096563"/>
              <a:gd name="connsiteY2" fmla="*/ 442754 h 2397161"/>
              <a:gd name="connsiteX3" fmla="*/ 6956662 w 7096563"/>
              <a:gd name="connsiteY3" fmla="*/ 1560346 h 2397161"/>
              <a:gd name="connsiteX4" fmla="*/ 6145668 w 7096563"/>
              <a:gd name="connsiteY4" fmla="*/ 1939965 h 2397161"/>
              <a:gd name="connsiteX5" fmla="*/ 5837370 w 7096563"/>
              <a:gd name="connsiteY5" fmla="*/ 1957597 h 2397161"/>
              <a:gd name="connsiteX6" fmla="*/ 5791636 w 7096563"/>
              <a:gd name="connsiteY6" fmla="*/ 2397161 h 2397161"/>
              <a:gd name="connsiteX7" fmla="*/ 5303195 w 7096563"/>
              <a:gd name="connsiteY7" fmla="*/ 1944363 h 2397161"/>
              <a:gd name="connsiteX8" fmla="*/ 5039055 w 7096563"/>
              <a:gd name="connsiteY8" fmla="*/ 1931297 h 2397161"/>
              <a:gd name="connsiteX9" fmla="*/ 875181 w 7096563"/>
              <a:gd name="connsiteY9" fmla="*/ 1952235 h 2397161"/>
              <a:gd name="connsiteX10" fmla="*/ 149462 w 7096563"/>
              <a:gd name="connsiteY10" fmla="*/ 1487774 h 2397161"/>
              <a:gd name="connsiteX11" fmla="*/ 33346 w 7096563"/>
              <a:gd name="connsiteY11" fmla="*/ 602411 h 2397161"/>
              <a:gd name="connsiteX12" fmla="*/ 761024 w 7096563"/>
              <a:gd name="connsiteY12" fmla="*/ 97918 h 2397161"/>
              <a:gd name="connsiteX13" fmla="*/ 2289456 w 7096563"/>
              <a:gd name="connsiteY13" fmla="*/ 33636 h 2397161"/>
              <a:gd name="connsiteX0" fmla="*/ 2289456 w 7096563"/>
              <a:gd name="connsiteY0" fmla="*/ 33636 h 2397161"/>
              <a:gd name="connsiteX1" fmla="*/ 5996285 w 7096563"/>
              <a:gd name="connsiteY1" fmla="*/ 10832 h 2397161"/>
              <a:gd name="connsiteX2" fmla="*/ 7029234 w 7096563"/>
              <a:gd name="connsiteY2" fmla="*/ 442754 h 2397161"/>
              <a:gd name="connsiteX3" fmla="*/ 6956662 w 7096563"/>
              <a:gd name="connsiteY3" fmla="*/ 1560346 h 2397161"/>
              <a:gd name="connsiteX4" fmla="*/ 6145668 w 7096563"/>
              <a:gd name="connsiteY4" fmla="*/ 1939965 h 2397161"/>
              <a:gd name="connsiteX5" fmla="*/ 5837370 w 7096563"/>
              <a:gd name="connsiteY5" fmla="*/ 1957597 h 2397161"/>
              <a:gd name="connsiteX6" fmla="*/ 5791636 w 7096563"/>
              <a:gd name="connsiteY6" fmla="*/ 2397161 h 2397161"/>
              <a:gd name="connsiteX7" fmla="*/ 5303195 w 7096563"/>
              <a:gd name="connsiteY7" fmla="*/ 1944363 h 2397161"/>
              <a:gd name="connsiteX8" fmla="*/ 5039055 w 7096563"/>
              <a:gd name="connsiteY8" fmla="*/ 1931297 h 2397161"/>
              <a:gd name="connsiteX9" fmla="*/ 748423 w 7096563"/>
              <a:gd name="connsiteY9" fmla="*/ 1952235 h 2397161"/>
              <a:gd name="connsiteX10" fmla="*/ 149462 w 7096563"/>
              <a:gd name="connsiteY10" fmla="*/ 1487774 h 2397161"/>
              <a:gd name="connsiteX11" fmla="*/ 33346 w 7096563"/>
              <a:gd name="connsiteY11" fmla="*/ 602411 h 2397161"/>
              <a:gd name="connsiteX12" fmla="*/ 761024 w 7096563"/>
              <a:gd name="connsiteY12" fmla="*/ 97918 h 2397161"/>
              <a:gd name="connsiteX13" fmla="*/ 2289456 w 7096563"/>
              <a:gd name="connsiteY13" fmla="*/ 33636 h 2397161"/>
              <a:gd name="connsiteX0" fmla="*/ 2347315 w 7154422"/>
              <a:gd name="connsiteY0" fmla="*/ 33636 h 2397161"/>
              <a:gd name="connsiteX1" fmla="*/ 6054144 w 7154422"/>
              <a:gd name="connsiteY1" fmla="*/ 10832 h 2397161"/>
              <a:gd name="connsiteX2" fmla="*/ 7087093 w 7154422"/>
              <a:gd name="connsiteY2" fmla="*/ 442754 h 2397161"/>
              <a:gd name="connsiteX3" fmla="*/ 7014521 w 7154422"/>
              <a:gd name="connsiteY3" fmla="*/ 1560346 h 2397161"/>
              <a:gd name="connsiteX4" fmla="*/ 6203527 w 7154422"/>
              <a:gd name="connsiteY4" fmla="*/ 1939965 h 2397161"/>
              <a:gd name="connsiteX5" fmla="*/ 5895229 w 7154422"/>
              <a:gd name="connsiteY5" fmla="*/ 1957597 h 2397161"/>
              <a:gd name="connsiteX6" fmla="*/ 5849495 w 7154422"/>
              <a:gd name="connsiteY6" fmla="*/ 2397161 h 2397161"/>
              <a:gd name="connsiteX7" fmla="*/ 5361054 w 7154422"/>
              <a:gd name="connsiteY7" fmla="*/ 1944363 h 2397161"/>
              <a:gd name="connsiteX8" fmla="*/ 5096914 w 7154422"/>
              <a:gd name="connsiteY8" fmla="*/ 1931297 h 2397161"/>
              <a:gd name="connsiteX9" fmla="*/ 806282 w 7154422"/>
              <a:gd name="connsiteY9" fmla="*/ 1952235 h 2397161"/>
              <a:gd name="connsiteX10" fmla="*/ 80562 w 7154422"/>
              <a:gd name="connsiteY10" fmla="*/ 1494506 h 2397161"/>
              <a:gd name="connsiteX11" fmla="*/ 91205 w 7154422"/>
              <a:gd name="connsiteY11" fmla="*/ 602411 h 2397161"/>
              <a:gd name="connsiteX12" fmla="*/ 818883 w 7154422"/>
              <a:gd name="connsiteY12" fmla="*/ 97918 h 2397161"/>
              <a:gd name="connsiteX13" fmla="*/ 2347315 w 7154422"/>
              <a:gd name="connsiteY13" fmla="*/ 33636 h 2397161"/>
              <a:gd name="connsiteX0" fmla="*/ 2353100 w 7160207"/>
              <a:gd name="connsiteY0" fmla="*/ 33636 h 2397161"/>
              <a:gd name="connsiteX1" fmla="*/ 6059929 w 7160207"/>
              <a:gd name="connsiteY1" fmla="*/ 10832 h 2397161"/>
              <a:gd name="connsiteX2" fmla="*/ 7092878 w 7160207"/>
              <a:gd name="connsiteY2" fmla="*/ 442754 h 2397161"/>
              <a:gd name="connsiteX3" fmla="*/ 7020306 w 7160207"/>
              <a:gd name="connsiteY3" fmla="*/ 1560346 h 2397161"/>
              <a:gd name="connsiteX4" fmla="*/ 6209312 w 7160207"/>
              <a:gd name="connsiteY4" fmla="*/ 1939965 h 2397161"/>
              <a:gd name="connsiteX5" fmla="*/ 5901014 w 7160207"/>
              <a:gd name="connsiteY5" fmla="*/ 1957597 h 2397161"/>
              <a:gd name="connsiteX6" fmla="*/ 5855280 w 7160207"/>
              <a:gd name="connsiteY6" fmla="*/ 2397161 h 2397161"/>
              <a:gd name="connsiteX7" fmla="*/ 5366839 w 7160207"/>
              <a:gd name="connsiteY7" fmla="*/ 1944363 h 2397161"/>
              <a:gd name="connsiteX8" fmla="*/ 5102699 w 7160207"/>
              <a:gd name="connsiteY8" fmla="*/ 1931297 h 2397161"/>
              <a:gd name="connsiteX9" fmla="*/ 812067 w 7160207"/>
              <a:gd name="connsiteY9" fmla="*/ 1952235 h 2397161"/>
              <a:gd name="connsiteX10" fmla="*/ 86347 w 7160207"/>
              <a:gd name="connsiteY10" fmla="*/ 1494506 h 2397161"/>
              <a:gd name="connsiteX11" fmla="*/ 81145 w 7160207"/>
              <a:gd name="connsiteY11" fmla="*/ 568748 h 2397161"/>
              <a:gd name="connsiteX12" fmla="*/ 824668 w 7160207"/>
              <a:gd name="connsiteY12" fmla="*/ 97918 h 2397161"/>
              <a:gd name="connsiteX13" fmla="*/ 2353100 w 7160207"/>
              <a:gd name="connsiteY13" fmla="*/ 33636 h 2397161"/>
              <a:gd name="connsiteX0" fmla="*/ 2363477 w 7170584"/>
              <a:gd name="connsiteY0" fmla="*/ 33636 h 2397161"/>
              <a:gd name="connsiteX1" fmla="*/ 6070306 w 7170584"/>
              <a:gd name="connsiteY1" fmla="*/ 10832 h 2397161"/>
              <a:gd name="connsiteX2" fmla="*/ 7103255 w 7170584"/>
              <a:gd name="connsiteY2" fmla="*/ 442754 h 2397161"/>
              <a:gd name="connsiteX3" fmla="*/ 7030683 w 7170584"/>
              <a:gd name="connsiteY3" fmla="*/ 1560346 h 2397161"/>
              <a:gd name="connsiteX4" fmla="*/ 6219689 w 7170584"/>
              <a:gd name="connsiteY4" fmla="*/ 1939965 h 2397161"/>
              <a:gd name="connsiteX5" fmla="*/ 5911391 w 7170584"/>
              <a:gd name="connsiteY5" fmla="*/ 1957597 h 2397161"/>
              <a:gd name="connsiteX6" fmla="*/ 5865657 w 7170584"/>
              <a:gd name="connsiteY6" fmla="*/ 2397161 h 2397161"/>
              <a:gd name="connsiteX7" fmla="*/ 5377216 w 7170584"/>
              <a:gd name="connsiteY7" fmla="*/ 1944363 h 2397161"/>
              <a:gd name="connsiteX8" fmla="*/ 5113076 w 7170584"/>
              <a:gd name="connsiteY8" fmla="*/ 1931297 h 2397161"/>
              <a:gd name="connsiteX9" fmla="*/ 822444 w 7170584"/>
              <a:gd name="connsiteY9" fmla="*/ 1952235 h 2397161"/>
              <a:gd name="connsiteX10" fmla="*/ 96724 w 7170584"/>
              <a:gd name="connsiteY10" fmla="*/ 1494506 h 2397161"/>
              <a:gd name="connsiteX11" fmla="*/ 91522 w 7170584"/>
              <a:gd name="connsiteY11" fmla="*/ 568748 h 2397161"/>
              <a:gd name="connsiteX12" fmla="*/ 835045 w 7170584"/>
              <a:gd name="connsiteY12" fmla="*/ 97918 h 2397161"/>
              <a:gd name="connsiteX13" fmla="*/ 2363477 w 7170584"/>
              <a:gd name="connsiteY13" fmla="*/ 33636 h 2397161"/>
              <a:gd name="connsiteX0" fmla="*/ 2363477 w 7170584"/>
              <a:gd name="connsiteY0" fmla="*/ 33636 h 2397161"/>
              <a:gd name="connsiteX1" fmla="*/ 6070306 w 7170584"/>
              <a:gd name="connsiteY1" fmla="*/ 10832 h 2397161"/>
              <a:gd name="connsiteX2" fmla="*/ 7103255 w 7170584"/>
              <a:gd name="connsiteY2" fmla="*/ 442754 h 2397161"/>
              <a:gd name="connsiteX3" fmla="*/ 7030683 w 7170584"/>
              <a:gd name="connsiteY3" fmla="*/ 1560346 h 2397161"/>
              <a:gd name="connsiteX4" fmla="*/ 6219689 w 7170584"/>
              <a:gd name="connsiteY4" fmla="*/ 1939965 h 2397161"/>
              <a:gd name="connsiteX5" fmla="*/ 5911391 w 7170584"/>
              <a:gd name="connsiteY5" fmla="*/ 1957597 h 2397161"/>
              <a:gd name="connsiteX6" fmla="*/ 5865657 w 7170584"/>
              <a:gd name="connsiteY6" fmla="*/ 2397161 h 2397161"/>
              <a:gd name="connsiteX7" fmla="*/ 5377216 w 7170584"/>
              <a:gd name="connsiteY7" fmla="*/ 1944363 h 2397161"/>
              <a:gd name="connsiteX8" fmla="*/ 4891248 w 7170584"/>
              <a:gd name="connsiteY8" fmla="*/ 1944763 h 2397161"/>
              <a:gd name="connsiteX9" fmla="*/ 822444 w 7170584"/>
              <a:gd name="connsiteY9" fmla="*/ 1952235 h 2397161"/>
              <a:gd name="connsiteX10" fmla="*/ 96724 w 7170584"/>
              <a:gd name="connsiteY10" fmla="*/ 1494506 h 2397161"/>
              <a:gd name="connsiteX11" fmla="*/ 91522 w 7170584"/>
              <a:gd name="connsiteY11" fmla="*/ 568748 h 2397161"/>
              <a:gd name="connsiteX12" fmla="*/ 835045 w 7170584"/>
              <a:gd name="connsiteY12" fmla="*/ 97918 h 2397161"/>
              <a:gd name="connsiteX13" fmla="*/ 2363477 w 7170584"/>
              <a:gd name="connsiteY13" fmla="*/ 33636 h 2397161"/>
              <a:gd name="connsiteX0" fmla="*/ 2363477 w 7170584"/>
              <a:gd name="connsiteY0" fmla="*/ 33636 h 2397161"/>
              <a:gd name="connsiteX1" fmla="*/ 6070306 w 7170584"/>
              <a:gd name="connsiteY1" fmla="*/ 10832 h 2397161"/>
              <a:gd name="connsiteX2" fmla="*/ 7103255 w 7170584"/>
              <a:gd name="connsiteY2" fmla="*/ 442754 h 2397161"/>
              <a:gd name="connsiteX3" fmla="*/ 7030683 w 7170584"/>
              <a:gd name="connsiteY3" fmla="*/ 1560346 h 2397161"/>
              <a:gd name="connsiteX4" fmla="*/ 6219689 w 7170584"/>
              <a:gd name="connsiteY4" fmla="*/ 1939965 h 2397161"/>
              <a:gd name="connsiteX5" fmla="*/ 5911391 w 7170584"/>
              <a:gd name="connsiteY5" fmla="*/ 1957597 h 2397161"/>
              <a:gd name="connsiteX6" fmla="*/ 5865657 w 7170584"/>
              <a:gd name="connsiteY6" fmla="*/ 2397161 h 2397161"/>
              <a:gd name="connsiteX7" fmla="*/ 5218769 w 7170584"/>
              <a:gd name="connsiteY7" fmla="*/ 1944363 h 2397161"/>
              <a:gd name="connsiteX8" fmla="*/ 4891248 w 7170584"/>
              <a:gd name="connsiteY8" fmla="*/ 1944763 h 2397161"/>
              <a:gd name="connsiteX9" fmla="*/ 822444 w 7170584"/>
              <a:gd name="connsiteY9" fmla="*/ 1952235 h 2397161"/>
              <a:gd name="connsiteX10" fmla="*/ 96724 w 7170584"/>
              <a:gd name="connsiteY10" fmla="*/ 1494506 h 2397161"/>
              <a:gd name="connsiteX11" fmla="*/ 91522 w 7170584"/>
              <a:gd name="connsiteY11" fmla="*/ 568748 h 2397161"/>
              <a:gd name="connsiteX12" fmla="*/ 835045 w 7170584"/>
              <a:gd name="connsiteY12" fmla="*/ 97918 h 2397161"/>
              <a:gd name="connsiteX13" fmla="*/ 2363477 w 7170584"/>
              <a:gd name="connsiteY13" fmla="*/ 33636 h 2397161"/>
              <a:gd name="connsiteX0" fmla="*/ 2363477 w 7170584"/>
              <a:gd name="connsiteY0" fmla="*/ 33636 h 2370231"/>
              <a:gd name="connsiteX1" fmla="*/ 6070306 w 7170584"/>
              <a:gd name="connsiteY1" fmla="*/ 10832 h 2370231"/>
              <a:gd name="connsiteX2" fmla="*/ 7103255 w 7170584"/>
              <a:gd name="connsiteY2" fmla="*/ 442754 h 2370231"/>
              <a:gd name="connsiteX3" fmla="*/ 7030683 w 7170584"/>
              <a:gd name="connsiteY3" fmla="*/ 1560346 h 2370231"/>
              <a:gd name="connsiteX4" fmla="*/ 6219689 w 7170584"/>
              <a:gd name="connsiteY4" fmla="*/ 1939965 h 2370231"/>
              <a:gd name="connsiteX5" fmla="*/ 5911391 w 7170584"/>
              <a:gd name="connsiteY5" fmla="*/ 1957597 h 2370231"/>
              <a:gd name="connsiteX6" fmla="*/ 5675521 w 7170584"/>
              <a:gd name="connsiteY6" fmla="*/ 2370231 h 2370231"/>
              <a:gd name="connsiteX7" fmla="*/ 5218769 w 7170584"/>
              <a:gd name="connsiteY7" fmla="*/ 1944363 h 2370231"/>
              <a:gd name="connsiteX8" fmla="*/ 4891248 w 7170584"/>
              <a:gd name="connsiteY8" fmla="*/ 1944763 h 2370231"/>
              <a:gd name="connsiteX9" fmla="*/ 822444 w 7170584"/>
              <a:gd name="connsiteY9" fmla="*/ 1952235 h 2370231"/>
              <a:gd name="connsiteX10" fmla="*/ 96724 w 7170584"/>
              <a:gd name="connsiteY10" fmla="*/ 1494506 h 2370231"/>
              <a:gd name="connsiteX11" fmla="*/ 91522 w 7170584"/>
              <a:gd name="connsiteY11" fmla="*/ 568748 h 2370231"/>
              <a:gd name="connsiteX12" fmla="*/ 835045 w 7170584"/>
              <a:gd name="connsiteY12" fmla="*/ 97918 h 2370231"/>
              <a:gd name="connsiteX13" fmla="*/ 2363477 w 7170584"/>
              <a:gd name="connsiteY13" fmla="*/ 33636 h 2370231"/>
              <a:gd name="connsiteX0" fmla="*/ 2363477 w 7170584"/>
              <a:gd name="connsiteY0" fmla="*/ 33636 h 2370231"/>
              <a:gd name="connsiteX1" fmla="*/ 6070306 w 7170584"/>
              <a:gd name="connsiteY1" fmla="*/ 10832 h 2370231"/>
              <a:gd name="connsiteX2" fmla="*/ 7103255 w 7170584"/>
              <a:gd name="connsiteY2" fmla="*/ 442754 h 2370231"/>
              <a:gd name="connsiteX3" fmla="*/ 7030683 w 7170584"/>
              <a:gd name="connsiteY3" fmla="*/ 1560346 h 2370231"/>
              <a:gd name="connsiteX4" fmla="*/ 6219689 w 7170584"/>
              <a:gd name="connsiteY4" fmla="*/ 1939965 h 2370231"/>
              <a:gd name="connsiteX5" fmla="*/ 5911391 w 7170584"/>
              <a:gd name="connsiteY5" fmla="*/ 1957597 h 2370231"/>
              <a:gd name="connsiteX6" fmla="*/ 5675521 w 7170584"/>
              <a:gd name="connsiteY6" fmla="*/ 2370231 h 2370231"/>
              <a:gd name="connsiteX7" fmla="*/ 5218769 w 7170584"/>
              <a:gd name="connsiteY7" fmla="*/ 1944363 h 2370231"/>
              <a:gd name="connsiteX8" fmla="*/ 4891248 w 7170584"/>
              <a:gd name="connsiteY8" fmla="*/ 1944763 h 2370231"/>
              <a:gd name="connsiteX9" fmla="*/ 822444 w 7170584"/>
              <a:gd name="connsiteY9" fmla="*/ 1952235 h 2370231"/>
              <a:gd name="connsiteX10" fmla="*/ 96724 w 7170584"/>
              <a:gd name="connsiteY10" fmla="*/ 1494506 h 2370231"/>
              <a:gd name="connsiteX11" fmla="*/ 91522 w 7170584"/>
              <a:gd name="connsiteY11" fmla="*/ 568748 h 2370231"/>
              <a:gd name="connsiteX12" fmla="*/ 835045 w 7170584"/>
              <a:gd name="connsiteY12" fmla="*/ 97918 h 2370231"/>
              <a:gd name="connsiteX13" fmla="*/ 2363477 w 7170584"/>
              <a:gd name="connsiteY13" fmla="*/ 33636 h 2370231"/>
              <a:gd name="connsiteX0" fmla="*/ 2363477 w 7170584"/>
              <a:gd name="connsiteY0" fmla="*/ 33636 h 2370231"/>
              <a:gd name="connsiteX1" fmla="*/ 6070306 w 7170584"/>
              <a:gd name="connsiteY1" fmla="*/ 10832 h 2370231"/>
              <a:gd name="connsiteX2" fmla="*/ 7103255 w 7170584"/>
              <a:gd name="connsiteY2" fmla="*/ 442754 h 2370231"/>
              <a:gd name="connsiteX3" fmla="*/ 7030683 w 7170584"/>
              <a:gd name="connsiteY3" fmla="*/ 1560346 h 2370231"/>
              <a:gd name="connsiteX4" fmla="*/ 6219689 w 7170584"/>
              <a:gd name="connsiteY4" fmla="*/ 1939965 h 2370231"/>
              <a:gd name="connsiteX5" fmla="*/ 5911391 w 7170584"/>
              <a:gd name="connsiteY5" fmla="*/ 1957597 h 2370231"/>
              <a:gd name="connsiteX6" fmla="*/ 5675521 w 7170584"/>
              <a:gd name="connsiteY6" fmla="*/ 2370231 h 2370231"/>
              <a:gd name="connsiteX7" fmla="*/ 5218769 w 7170584"/>
              <a:gd name="connsiteY7" fmla="*/ 1944363 h 2370231"/>
              <a:gd name="connsiteX8" fmla="*/ 4891248 w 7170584"/>
              <a:gd name="connsiteY8" fmla="*/ 1944763 h 2370231"/>
              <a:gd name="connsiteX9" fmla="*/ 822444 w 7170584"/>
              <a:gd name="connsiteY9" fmla="*/ 1952235 h 2370231"/>
              <a:gd name="connsiteX10" fmla="*/ 96724 w 7170584"/>
              <a:gd name="connsiteY10" fmla="*/ 1494506 h 2370231"/>
              <a:gd name="connsiteX11" fmla="*/ 91522 w 7170584"/>
              <a:gd name="connsiteY11" fmla="*/ 568748 h 2370231"/>
              <a:gd name="connsiteX12" fmla="*/ 835045 w 7170584"/>
              <a:gd name="connsiteY12" fmla="*/ 97918 h 2370231"/>
              <a:gd name="connsiteX13" fmla="*/ 2363477 w 7170584"/>
              <a:gd name="connsiteY13" fmla="*/ 33636 h 2370231"/>
              <a:gd name="connsiteX0" fmla="*/ 2363477 w 7170584"/>
              <a:gd name="connsiteY0" fmla="*/ 33636 h 2302906"/>
              <a:gd name="connsiteX1" fmla="*/ 6070306 w 7170584"/>
              <a:gd name="connsiteY1" fmla="*/ 10832 h 2302906"/>
              <a:gd name="connsiteX2" fmla="*/ 7103255 w 7170584"/>
              <a:gd name="connsiteY2" fmla="*/ 442754 h 2302906"/>
              <a:gd name="connsiteX3" fmla="*/ 7030683 w 7170584"/>
              <a:gd name="connsiteY3" fmla="*/ 1560346 h 2302906"/>
              <a:gd name="connsiteX4" fmla="*/ 6219689 w 7170584"/>
              <a:gd name="connsiteY4" fmla="*/ 1939965 h 2302906"/>
              <a:gd name="connsiteX5" fmla="*/ 5911391 w 7170584"/>
              <a:gd name="connsiteY5" fmla="*/ 1957597 h 2302906"/>
              <a:gd name="connsiteX6" fmla="*/ 5675521 w 7170584"/>
              <a:gd name="connsiteY6" fmla="*/ 2302906 h 2302906"/>
              <a:gd name="connsiteX7" fmla="*/ 5218769 w 7170584"/>
              <a:gd name="connsiteY7" fmla="*/ 1944363 h 2302906"/>
              <a:gd name="connsiteX8" fmla="*/ 4891248 w 7170584"/>
              <a:gd name="connsiteY8" fmla="*/ 1944763 h 2302906"/>
              <a:gd name="connsiteX9" fmla="*/ 822444 w 7170584"/>
              <a:gd name="connsiteY9" fmla="*/ 1952235 h 2302906"/>
              <a:gd name="connsiteX10" fmla="*/ 96724 w 7170584"/>
              <a:gd name="connsiteY10" fmla="*/ 1494506 h 2302906"/>
              <a:gd name="connsiteX11" fmla="*/ 91522 w 7170584"/>
              <a:gd name="connsiteY11" fmla="*/ 568748 h 2302906"/>
              <a:gd name="connsiteX12" fmla="*/ 835045 w 7170584"/>
              <a:gd name="connsiteY12" fmla="*/ 97918 h 2302906"/>
              <a:gd name="connsiteX13" fmla="*/ 2363477 w 7170584"/>
              <a:gd name="connsiteY13" fmla="*/ 33636 h 2302906"/>
              <a:gd name="connsiteX0" fmla="*/ 2363477 w 7170584"/>
              <a:gd name="connsiteY0" fmla="*/ 33636 h 2302906"/>
              <a:gd name="connsiteX1" fmla="*/ 6070306 w 7170584"/>
              <a:gd name="connsiteY1" fmla="*/ 10832 h 2302906"/>
              <a:gd name="connsiteX2" fmla="*/ 7103255 w 7170584"/>
              <a:gd name="connsiteY2" fmla="*/ 442754 h 2302906"/>
              <a:gd name="connsiteX3" fmla="*/ 7030683 w 7170584"/>
              <a:gd name="connsiteY3" fmla="*/ 1560346 h 2302906"/>
              <a:gd name="connsiteX4" fmla="*/ 6219689 w 7170584"/>
              <a:gd name="connsiteY4" fmla="*/ 1939965 h 2302906"/>
              <a:gd name="connsiteX5" fmla="*/ 5911391 w 7170584"/>
              <a:gd name="connsiteY5" fmla="*/ 1957597 h 2302906"/>
              <a:gd name="connsiteX6" fmla="*/ 5675521 w 7170584"/>
              <a:gd name="connsiteY6" fmla="*/ 2302906 h 2302906"/>
              <a:gd name="connsiteX7" fmla="*/ 5218769 w 7170584"/>
              <a:gd name="connsiteY7" fmla="*/ 1944363 h 2302906"/>
              <a:gd name="connsiteX8" fmla="*/ 4780334 w 7170584"/>
              <a:gd name="connsiteY8" fmla="*/ 1944763 h 2302906"/>
              <a:gd name="connsiteX9" fmla="*/ 822444 w 7170584"/>
              <a:gd name="connsiteY9" fmla="*/ 1952235 h 2302906"/>
              <a:gd name="connsiteX10" fmla="*/ 96724 w 7170584"/>
              <a:gd name="connsiteY10" fmla="*/ 1494506 h 2302906"/>
              <a:gd name="connsiteX11" fmla="*/ 91522 w 7170584"/>
              <a:gd name="connsiteY11" fmla="*/ 568748 h 2302906"/>
              <a:gd name="connsiteX12" fmla="*/ 835045 w 7170584"/>
              <a:gd name="connsiteY12" fmla="*/ 97918 h 2302906"/>
              <a:gd name="connsiteX13" fmla="*/ 2363477 w 7170584"/>
              <a:gd name="connsiteY13" fmla="*/ 33636 h 2302906"/>
              <a:gd name="connsiteX0" fmla="*/ 2363477 w 7170584"/>
              <a:gd name="connsiteY0" fmla="*/ 33636 h 2302906"/>
              <a:gd name="connsiteX1" fmla="*/ 6070306 w 7170584"/>
              <a:gd name="connsiteY1" fmla="*/ 10832 h 2302906"/>
              <a:gd name="connsiteX2" fmla="*/ 7103255 w 7170584"/>
              <a:gd name="connsiteY2" fmla="*/ 442754 h 2302906"/>
              <a:gd name="connsiteX3" fmla="*/ 7030683 w 7170584"/>
              <a:gd name="connsiteY3" fmla="*/ 1560346 h 2302906"/>
              <a:gd name="connsiteX4" fmla="*/ 6219689 w 7170584"/>
              <a:gd name="connsiteY4" fmla="*/ 1939965 h 2302906"/>
              <a:gd name="connsiteX5" fmla="*/ 5911391 w 7170584"/>
              <a:gd name="connsiteY5" fmla="*/ 1957597 h 2302906"/>
              <a:gd name="connsiteX6" fmla="*/ 5675521 w 7170584"/>
              <a:gd name="connsiteY6" fmla="*/ 2302906 h 2302906"/>
              <a:gd name="connsiteX7" fmla="*/ 5107856 w 7170584"/>
              <a:gd name="connsiteY7" fmla="*/ 1944363 h 2302906"/>
              <a:gd name="connsiteX8" fmla="*/ 4780334 w 7170584"/>
              <a:gd name="connsiteY8" fmla="*/ 1944763 h 2302906"/>
              <a:gd name="connsiteX9" fmla="*/ 822444 w 7170584"/>
              <a:gd name="connsiteY9" fmla="*/ 1952235 h 2302906"/>
              <a:gd name="connsiteX10" fmla="*/ 96724 w 7170584"/>
              <a:gd name="connsiteY10" fmla="*/ 1494506 h 2302906"/>
              <a:gd name="connsiteX11" fmla="*/ 91522 w 7170584"/>
              <a:gd name="connsiteY11" fmla="*/ 568748 h 2302906"/>
              <a:gd name="connsiteX12" fmla="*/ 835045 w 7170584"/>
              <a:gd name="connsiteY12" fmla="*/ 97918 h 2302906"/>
              <a:gd name="connsiteX13" fmla="*/ 2363477 w 7170584"/>
              <a:gd name="connsiteY13" fmla="*/ 33636 h 2302906"/>
              <a:gd name="connsiteX0" fmla="*/ 2411013 w 7170584"/>
              <a:gd name="connsiteY0" fmla="*/ 13172 h 2309372"/>
              <a:gd name="connsiteX1" fmla="*/ 6070306 w 7170584"/>
              <a:gd name="connsiteY1" fmla="*/ 17298 h 2309372"/>
              <a:gd name="connsiteX2" fmla="*/ 7103255 w 7170584"/>
              <a:gd name="connsiteY2" fmla="*/ 449220 h 2309372"/>
              <a:gd name="connsiteX3" fmla="*/ 7030683 w 7170584"/>
              <a:gd name="connsiteY3" fmla="*/ 1566812 h 2309372"/>
              <a:gd name="connsiteX4" fmla="*/ 6219689 w 7170584"/>
              <a:gd name="connsiteY4" fmla="*/ 1946431 h 2309372"/>
              <a:gd name="connsiteX5" fmla="*/ 5911391 w 7170584"/>
              <a:gd name="connsiteY5" fmla="*/ 1964063 h 2309372"/>
              <a:gd name="connsiteX6" fmla="*/ 5675521 w 7170584"/>
              <a:gd name="connsiteY6" fmla="*/ 2309372 h 2309372"/>
              <a:gd name="connsiteX7" fmla="*/ 5107856 w 7170584"/>
              <a:gd name="connsiteY7" fmla="*/ 1950829 h 2309372"/>
              <a:gd name="connsiteX8" fmla="*/ 4780334 w 7170584"/>
              <a:gd name="connsiteY8" fmla="*/ 1951229 h 2309372"/>
              <a:gd name="connsiteX9" fmla="*/ 822444 w 7170584"/>
              <a:gd name="connsiteY9" fmla="*/ 1958701 h 2309372"/>
              <a:gd name="connsiteX10" fmla="*/ 96724 w 7170584"/>
              <a:gd name="connsiteY10" fmla="*/ 1500972 h 2309372"/>
              <a:gd name="connsiteX11" fmla="*/ 91522 w 7170584"/>
              <a:gd name="connsiteY11" fmla="*/ 575214 h 2309372"/>
              <a:gd name="connsiteX12" fmla="*/ 835045 w 7170584"/>
              <a:gd name="connsiteY12" fmla="*/ 104384 h 2309372"/>
              <a:gd name="connsiteX13" fmla="*/ 2411013 w 7170584"/>
              <a:gd name="connsiteY13" fmla="*/ 13172 h 2309372"/>
              <a:gd name="connsiteX0" fmla="*/ 2411013 w 7170584"/>
              <a:gd name="connsiteY0" fmla="*/ 28473 h 2324673"/>
              <a:gd name="connsiteX1" fmla="*/ 6070306 w 7170584"/>
              <a:gd name="connsiteY1" fmla="*/ 32599 h 2324673"/>
              <a:gd name="connsiteX2" fmla="*/ 7103255 w 7170584"/>
              <a:gd name="connsiteY2" fmla="*/ 464521 h 2324673"/>
              <a:gd name="connsiteX3" fmla="*/ 7030683 w 7170584"/>
              <a:gd name="connsiteY3" fmla="*/ 1582113 h 2324673"/>
              <a:gd name="connsiteX4" fmla="*/ 6219689 w 7170584"/>
              <a:gd name="connsiteY4" fmla="*/ 1961732 h 2324673"/>
              <a:gd name="connsiteX5" fmla="*/ 5911391 w 7170584"/>
              <a:gd name="connsiteY5" fmla="*/ 1979364 h 2324673"/>
              <a:gd name="connsiteX6" fmla="*/ 5675521 w 7170584"/>
              <a:gd name="connsiteY6" fmla="*/ 2324673 h 2324673"/>
              <a:gd name="connsiteX7" fmla="*/ 5107856 w 7170584"/>
              <a:gd name="connsiteY7" fmla="*/ 1966130 h 2324673"/>
              <a:gd name="connsiteX8" fmla="*/ 4780334 w 7170584"/>
              <a:gd name="connsiteY8" fmla="*/ 1966530 h 2324673"/>
              <a:gd name="connsiteX9" fmla="*/ 822444 w 7170584"/>
              <a:gd name="connsiteY9" fmla="*/ 1974002 h 2324673"/>
              <a:gd name="connsiteX10" fmla="*/ 96724 w 7170584"/>
              <a:gd name="connsiteY10" fmla="*/ 1516273 h 2324673"/>
              <a:gd name="connsiteX11" fmla="*/ 91522 w 7170584"/>
              <a:gd name="connsiteY11" fmla="*/ 590515 h 2324673"/>
              <a:gd name="connsiteX12" fmla="*/ 835045 w 7170584"/>
              <a:gd name="connsiteY12" fmla="*/ 119685 h 2324673"/>
              <a:gd name="connsiteX13" fmla="*/ 2411013 w 7170584"/>
              <a:gd name="connsiteY13" fmla="*/ 28473 h 2324673"/>
              <a:gd name="connsiteX0" fmla="*/ 2386918 w 7146489"/>
              <a:gd name="connsiteY0" fmla="*/ 28473 h 2324673"/>
              <a:gd name="connsiteX1" fmla="*/ 6046211 w 7146489"/>
              <a:gd name="connsiteY1" fmla="*/ 32599 h 2324673"/>
              <a:gd name="connsiteX2" fmla="*/ 7079160 w 7146489"/>
              <a:gd name="connsiteY2" fmla="*/ 464521 h 2324673"/>
              <a:gd name="connsiteX3" fmla="*/ 7006588 w 7146489"/>
              <a:gd name="connsiteY3" fmla="*/ 1582113 h 2324673"/>
              <a:gd name="connsiteX4" fmla="*/ 6195594 w 7146489"/>
              <a:gd name="connsiteY4" fmla="*/ 1961732 h 2324673"/>
              <a:gd name="connsiteX5" fmla="*/ 5887296 w 7146489"/>
              <a:gd name="connsiteY5" fmla="*/ 1979364 h 2324673"/>
              <a:gd name="connsiteX6" fmla="*/ 5651426 w 7146489"/>
              <a:gd name="connsiteY6" fmla="*/ 2324673 h 2324673"/>
              <a:gd name="connsiteX7" fmla="*/ 5083761 w 7146489"/>
              <a:gd name="connsiteY7" fmla="*/ 1966130 h 2324673"/>
              <a:gd name="connsiteX8" fmla="*/ 4756239 w 7146489"/>
              <a:gd name="connsiteY8" fmla="*/ 1966530 h 2324673"/>
              <a:gd name="connsiteX9" fmla="*/ 798349 w 7146489"/>
              <a:gd name="connsiteY9" fmla="*/ 1974002 h 2324673"/>
              <a:gd name="connsiteX10" fmla="*/ 72629 w 7146489"/>
              <a:gd name="connsiteY10" fmla="*/ 1516273 h 2324673"/>
              <a:gd name="connsiteX11" fmla="*/ 67427 w 7146489"/>
              <a:gd name="connsiteY11" fmla="*/ 590515 h 2324673"/>
              <a:gd name="connsiteX12" fmla="*/ 810950 w 7146489"/>
              <a:gd name="connsiteY12" fmla="*/ 119685 h 2324673"/>
              <a:gd name="connsiteX13" fmla="*/ 2386918 w 7146489"/>
              <a:gd name="connsiteY13" fmla="*/ 28473 h 2324673"/>
              <a:gd name="connsiteX0" fmla="*/ 2403303 w 7162874"/>
              <a:gd name="connsiteY0" fmla="*/ 28473 h 2324673"/>
              <a:gd name="connsiteX1" fmla="*/ 6062596 w 7162874"/>
              <a:gd name="connsiteY1" fmla="*/ 32599 h 2324673"/>
              <a:gd name="connsiteX2" fmla="*/ 7095545 w 7162874"/>
              <a:gd name="connsiteY2" fmla="*/ 464521 h 2324673"/>
              <a:gd name="connsiteX3" fmla="*/ 7022973 w 7162874"/>
              <a:gd name="connsiteY3" fmla="*/ 1582113 h 2324673"/>
              <a:gd name="connsiteX4" fmla="*/ 6211979 w 7162874"/>
              <a:gd name="connsiteY4" fmla="*/ 1961732 h 2324673"/>
              <a:gd name="connsiteX5" fmla="*/ 5903681 w 7162874"/>
              <a:gd name="connsiteY5" fmla="*/ 1979364 h 2324673"/>
              <a:gd name="connsiteX6" fmla="*/ 5667811 w 7162874"/>
              <a:gd name="connsiteY6" fmla="*/ 2324673 h 2324673"/>
              <a:gd name="connsiteX7" fmla="*/ 5100146 w 7162874"/>
              <a:gd name="connsiteY7" fmla="*/ 1966130 h 2324673"/>
              <a:gd name="connsiteX8" fmla="*/ 4772624 w 7162874"/>
              <a:gd name="connsiteY8" fmla="*/ 1966530 h 2324673"/>
              <a:gd name="connsiteX9" fmla="*/ 814734 w 7162874"/>
              <a:gd name="connsiteY9" fmla="*/ 1974002 h 2324673"/>
              <a:gd name="connsiteX10" fmla="*/ 57324 w 7162874"/>
              <a:gd name="connsiteY10" fmla="*/ 1529738 h 2324673"/>
              <a:gd name="connsiteX11" fmla="*/ 83812 w 7162874"/>
              <a:gd name="connsiteY11" fmla="*/ 590515 h 2324673"/>
              <a:gd name="connsiteX12" fmla="*/ 827335 w 7162874"/>
              <a:gd name="connsiteY12" fmla="*/ 119685 h 2324673"/>
              <a:gd name="connsiteX13" fmla="*/ 2403303 w 7162874"/>
              <a:gd name="connsiteY13" fmla="*/ 28473 h 2324673"/>
              <a:gd name="connsiteX0" fmla="*/ 2403303 w 7162874"/>
              <a:gd name="connsiteY0" fmla="*/ 28473 h 2324673"/>
              <a:gd name="connsiteX1" fmla="*/ 6062596 w 7162874"/>
              <a:gd name="connsiteY1" fmla="*/ 32599 h 2324673"/>
              <a:gd name="connsiteX2" fmla="*/ 7095545 w 7162874"/>
              <a:gd name="connsiteY2" fmla="*/ 464521 h 2324673"/>
              <a:gd name="connsiteX3" fmla="*/ 7022973 w 7162874"/>
              <a:gd name="connsiteY3" fmla="*/ 1582113 h 2324673"/>
              <a:gd name="connsiteX4" fmla="*/ 6211979 w 7162874"/>
              <a:gd name="connsiteY4" fmla="*/ 1961732 h 2324673"/>
              <a:gd name="connsiteX5" fmla="*/ 5903681 w 7162874"/>
              <a:gd name="connsiteY5" fmla="*/ 1979364 h 2324673"/>
              <a:gd name="connsiteX6" fmla="*/ 5667811 w 7162874"/>
              <a:gd name="connsiteY6" fmla="*/ 2324673 h 2324673"/>
              <a:gd name="connsiteX7" fmla="*/ 5100146 w 7162874"/>
              <a:gd name="connsiteY7" fmla="*/ 1966130 h 2324673"/>
              <a:gd name="connsiteX8" fmla="*/ 4772624 w 7162874"/>
              <a:gd name="connsiteY8" fmla="*/ 1966530 h 2324673"/>
              <a:gd name="connsiteX9" fmla="*/ 814734 w 7162874"/>
              <a:gd name="connsiteY9" fmla="*/ 1974002 h 2324673"/>
              <a:gd name="connsiteX10" fmla="*/ 57324 w 7162874"/>
              <a:gd name="connsiteY10" fmla="*/ 1529738 h 2324673"/>
              <a:gd name="connsiteX11" fmla="*/ 83812 w 7162874"/>
              <a:gd name="connsiteY11" fmla="*/ 590515 h 2324673"/>
              <a:gd name="connsiteX12" fmla="*/ 827335 w 7162874"/>
              <a:gd name="connsiteY12" fmla="*/ 119685 h 2324673"/>
              <a:gd name="connsiteX13" fmla="*/ 2403303 w 7162874"/>
              <a:gd name="connsiteY13" fmla="*/ 28473 h 2324673"/>
              <a:gd name="connsiteX0" fmla="*/ 2403303 w 7162874"/>
              <a:gd name="connsiteY0" fmla="*/ 28473 h 2324673"/>
              <a:gd name="connsiteX1" fmla="*/ 6062596 w 7162874"/>
              <a:gd name="connsiteY1" fmla="*/ 32599 h 2324673"/>
              <a:gd name="connsiteX2" fmla="*/ 7095545 w 7162874"/>
              <a:gd name="connsiteY2" fmla="*/ 464521 h 2324673"/>
              <a:gd name="connsiteX3" fmla="*/ 7022973 w 7162874"/>
              <a:gd name="connsiteY3" fmla="*/ 1582113 h 2324673"/>
              <a:gd name="connsiteX4" fmla="*/ 6211979 w 7162874"/>
              <a:gd name="connsiteY4" fmla="*/ 1961732 h 2324673"/>
              <a:gd name="connsiteX5" fmla="*/ 5903681 w 7162874"/>
              <a:gd name="connsiteY5" fmla="*/ 1979364 h 2324673"/>
              <a:gd name="connsiteX6" fmla="*/ 5667811 w 7162874"/>
              <a:gd name="connsiteY6" fmla="*/ 2324673 h 2324673"/>
              <a:gd name="connsiteX7" fmla="*/ 5100146 w 7162874"/>
              <a:gd name="connsiteY7" fmla="*/ 1966130 h 2324673"/>
              <a:gd name="connsiteX8" fmla="*/ 4772624 w 7162874"/>
              <a:gd name="connsiteY8" fmla="*/ 1966530 h 2324673"/>
              <a:gd name="connsiteX9" fmla="*/ 814734 w 7162874"/>
              <a:gd name="connsiteY9" fmla="*/ 1974002 h 2324673"/>
              <a:gd name="connsiteX10" fmla="*/ 57324 w 7162874"/>
              <a:gd name="connsiteY10" fmla="*/ 1529738 h 2324673"/>
              <a:gd name="connsiteX11" fmla="*/ 83812 w 7162874"/>
              <a:gd name="connsiteY11" fmla="*/ 590515 h 2324673"/>
              <a:gd name="connsiteX12" fmla="*/ 827335 w 7162874"/>
              <a:gd name="connsiteY12" fmla="*/ 119685 h 2324673"/>
              <a:gd name="connsiteX13" fmla="*/ 2403303 w 7162874"/>
              <a:gd name="connsiteY13" fmla="*/ 28473 h 2324673"/>
              <a:gd name="connsiteX0" fmla="*/ 2403303 w 7162874"/>
              <a:gd name="connsiteY0" fmla="*/ 28473 h 2324673"/>
              <a:gd name="connsiteX1" fmla="*/ 6062596 w 7162874"/>
              <a:gd name="connsiteY1" fmla="*/ 32599 h 2324673"/>
              <a:gd name="connsiteX2" fmla="*/ 7095545 w 7162874"/>
              <a:gd name="connsiteY2" fmla="*/ 464521 h 2324673"/>
              <a:gd name="connsiteX3" fmla="*/ 7022973 w 7162874"/>
              <a:gd name="connsiteY3" fmla="*/ 1582113 h 2324673"/>
              <a:gd name="connsiteX4" fmla="*/ 6261345 w 7162874"/>
              <a:gd name="connsiteY4" fmla="*/ 1958949 h 2324673"/>
              <a:gd name="connsiteX5" fmla="*/ 5903681 w 7162874"/>
              <a:gd name="connsiteY5" fmla="*/ 1979364 h 2324673"/>
              <a:gd name="connsiteX6" fmla="*/ 5667811 w 7162874"/>
              <a:gd name="connsiteY6" fmla="*/ 2324673 h 2324673"/>
              <a:gd name="connsiteX7" fmla="*/ 5100146 w 7162874"/>
              <a:gd name="connsiteY7" fmla="*/ 1966130 h 2324673"/>
              <a:gd name="connsiteX8" fmla="*/ 4772624 w 7162874"/>
              <a:gd name="connsiteY8" fmla="*/ 1966530 h 2324673"/>
              <a:gd name="connsiteX9" fmla="*/ 814734 w 7162874"/>
              <a:gd name="connsiteY9" fmla="*/ 1974002 h 2324673"/>
              <a:gd name="connsiteX10" fmla="*/ 57324 w 7162874"/>
              <a:gd name="connsiteY10" fmla="*/ 1529738 h 2324673"/>
              <a:gd name="connsiteX11" fmla="*/ 83812 w 7162874"/>
              <a:gd name="connsiteY11" fmla="*/ 590515 h 2324673"/>
              <a:gd name="connsiteX12" fmla="*/ 827335 w 7162874"/>
              <a:gd name="connsiteY12" fmla="*/ 119685 h 2324673"/>
              <a:gd name="connsiteX13" fmla="*/ 2403303 w 7162874"/>
              <a:gd name="connsiteY13" fmla="*/ 28473 h 2324673"/>
              <a:gd name="connsiteX0" fmla="*/ 2415791 w 7175362"/>
              <a:gd name="connsiteY0" fmla="*/ 28473 h 2324673"/>
              <a:gd name="connsiteX1" fmla="*/ 6075084 w 7175362"/>
              <a:gd name="connsiteY1" fmla="*/ 32599 h 2324673"/>
              <a:gd name="connsiteX2" fmla="*/ 7108033 w 7175362"/>
              <a:gd name="connsiteY2" fmla="*/ 464521 h 2324673"/>
              <a:gd name="connsiteX3" fmla="*/ 7035461 w 7175362"/>
              <a:gd name="connsiteY3" fmla="*/ 1582113 h 2324673"/>
              <a:gd name="connsiteX4" fmla="*/ 6273833 w 7175362"/>
              <a:gd name="connsiteY4" fmla="*/ 1958949 h 2324673"/>
              <a:gd name="connsiteX5" fmla="*/ 5916169 w 7175362"/>
              <a:gd name="connsiteY5" fmla="*/ 1979364 h 2324673"/>
              <a:gd name="connsiteX6" fmla="*/ 5680299 w 7175362"/>
              <a:gd name="connsiteY6" fmla="*/ 2324673 h 2324673"/>
              <a:gd name="connsiteX7" fmla="*/ 5112634 w 7175362"/>
              <a:gd name="connsiteY7" fmla="*/ 1966130 h 2324673"/>
              <a:gd name="connsiteX8" fmla="*/ 4785112 w 7175362"/>
              <a:gd name="connsiteY8" fmla="*/ 1966530 h 2324673"/>
              <a:gd name="connsiteX9" fmla="*/ 827222 w 7175362"/>
              <a:gd name="connsiteY9" fmla="*/ 1974002 h 2324673"/>
              <a:gd name="connsiteX10" fmla="*/ 49621 w 7175362"/>
              <a:gd name="connsiteY10" fmla="*/ 1465977 h 2324673"/>
              <a:gd name="connsiteX11" fmla="*/ 96300 w 7175362"/>
              <a:gd name="connsiteY11" fmla="*/ 590515 h 2324673"/>
              <a:gd name="connsiteX12" fmla="*/ 839823 w 7175362"/>
              <a:gd name="connsiteY12" fmla="*/ 119685 h 2324673"/>
              <a:gd name="connsiteX13" fmla="*/ 2415791 w 7175362"/>
              <a:gd name="connsiteY13" fmla="*/ 28473 h 2324673"/>
              <a:gd name="connsiteX0" fmla="*/ 2429688 w 7189259"/>
              <a:gd name="connsiteY0" fmla="*/ 28473 h 2324673"/>
              <a:gd name="connsiteX1" fmla="*/ 6088981 w 7189259"/>
              <a:gd name="connsiteY1" fmla="*/ 32599 h 2324673"/>
              <a:gd name="connsiteX2" fmla="*/ 7121930 w 7189259"/>
              <a:gd name="connsiteY2" fmla="*/ 464521 h 2324673"/>
              <a:gd name="connsiteX3" fmla="*/ 7049358 w 7189259"/>
              <a:gd name="connsiteY3" fmla="*/ 1582113 h 2324673"/>
              <a:gd name="connsiteX4" fmla="*/ 6287730 w 7189259"/>
              <a:gd name="connsiteY4" fmla="*/ 1958949 h 2324673"/>
              <a:gd name="connsiteX5" fmla="*/ 5930066 w 7189259"/>
              <a:gd name="connsiteY5" fmla="*/ 1979364 h 2324673"/>
              <a:gd name="connsiteX6" fmla="*/ 5694196 w 7189259"/>
              <a:gd name="connsiteY6" fmla="*/ 2324673 h 2324673"/>
              <a:gd name="connsiteX7" fmla="*/ 5126531 w 7189259"/>
              <a:gd name="connsiteY7" fmla="*/ 1966130 h 2324673"/>
              <a:gd name="connsiteX8" fmla="*/ 4799009 w 7189259"/>
              <a:gd name="connsiteY8" fmla="*/ 1966530 h 2324673"/>
              <a:gd name="connsiteX9" fmla="*/ 841119 w 7189259"/>
              <a:gd name="connsiteY9" fmla="*/ 1974002 h 2324673"/>
              <a:gd name="connsiteX10" fmla="*/ 43327 w 7189259"/>
              <a:gd name="connsiteY10" fmla="*/ 1411325 h 2324673"/>
              <a:gd name="connsiteX11" fmla="*/ 110197 w 7189259"/>
              <a:gd name="connsiteY11" fmla="*/ 590515 h 2324673"/>
              <a:gd name="connsiteX12" fmla="*/ 853720 w 7189259"/>
              <a:gd name="connsiteY12" fmla="*/ 119685 h 2324673"/>
              <a:gd name="connsiteX13" fmla="*/ 2429688 w 7189259"/>
              <a:gd name="connsiteY13" fmla="*/ 28473 h 2324673"/>
              <a:gd name="connsiteX0" fmla="*/ 2429688 w 7189259"/>
              <a:gd name="connsiteY0" fmla="*/ 28473 h 2324673"/>
              <a:gd name="connsiteX1" fmla="*/ 6088981 w 7189259"/>
              <a:gd name="connsiteY1" fmla="*/ 32599 h 2324673"/>
              <a:gd name="connsiteX2" fmla="*/ 7121930 w 7189259"/>
              <a:gd name="connsiteY2" fmla="*/ 464521 h 2324673"/>
              <a:gd name="connsiteX3" fmla="*/ 7049358 w 7189259"/>
              <a:gd name="connsiteY3" fmla="*/ 1582113 h 2324673"/>
              <a:gd name="connsiteX4" fmla="*/ 6287730 w 7189259"/>
              <a:gd name="connsiteY4" fmla="*/ 1958949 h 2324673"/>
              <a:gd name="connsiteX5" fmla="*/ 5930066 w 7189259"/>
              <a:gd name="connsiteY5" fmla="*/ 1979364 h 2324673"/>
              <a:gd name="connsiteX6" fmla="*/ 5694196 w 7189259"/>
              <a:gd name="connsiteY6" fmla="*/ 2324673 h 2324673"/>
              <a:gd name="connsiteX7" fmla="*/ 5126531 w 7189259"/>
              <a:gd name="connsiteY7" fmla="*/ 1966130 h 2324673"/>
              <a:gd name="connsiteX8" fmla="*/ 4799009 w 7189259"/>
              <a:gd name="connsiteY8" fmla="*/ 1966530 h 2324673"/>
              <a:gd name="connsiteX9" fmla="*/ 820928 w 7189259"/>
              <a:gd name="connsiteY9" fmla="*/ 1937567 h 2324673"/>
              <a:gd name="connsiteX10" fmla="*/ 43327 w 7189259"/>
              <a:gd name="connsiteY10" fmla="*/ 1411325 h 2324673"/>
              <a:gd name="connsiteX11" fmla="*/ 110197 w 7189259"/>
              <a:gd name="connsiteY11" fmla="*/ 590515 h 2324673"/>
              <a:gd name="connsiteX12" fmla="*/ 853720 w 7189259"/>
              <a:gd name="connsiteY12" fmla="*/ 119685 h 2324673"/>
              <a:gd name="connsiteX13" fmla="*/ 2429688 w 7189259"/>
              <a:gd name="connsiteY13" fmla="*/ 28473 h 2324673"/>
              <a:gd name="connsiteX0" fmla="*/ 2429688 w 7189259"/>
              <a:gd name="connsiteY0" fmla="*/ 28473 h 2324673"/>
              <a:gd name="connsiteX1" fmla="*/ 6088981 w 7189259"/>
              <a:gd name="connsiteY1" fmla="*/ 32599 h 2324673"/>
              <a:gd name="connsiteX2" fmla="*/ 7121930 w 7189259"/>
              <a:gd name="connsiteY2" fmla="*/ 464521 h 2324673"/>
              <a:gd name="connsiteX3" fmla="*/ 7049358 w 7189259"/>
              <a:gd name="connsiteY3" fmla="*/ 1582113 h 2324673"/>
              <a:gd name="connsiteX4" fmla="*/ 6287730 w 7189259"/>
              <a:gd name="connsiteY4" fmla="*/ 1958949 h 2324673"/>
              <a:gd name="connsiteX5" fmla="*/ 5930066 w 7189259"/>
              <a:gd name="connsiteY5" fmla="*/ 1979364 h 2324673"/>
              <a:gd name="connsiteX6" fmla="*/ 5694196 w 7189259"/>
              <a:gd name="connsiteY6" fmla="*/ 2324673 h 2324673"/>
              <a:gd name="connsiteX7" fmla="*/ 5126531 w 7189259"/>
              <a:gd name="connsiteY7" fmla="*/ 1966130 h 2324673"/>
              <a:gd name="connsiteX8" fmla="*/ 4799009 w 7189259"/>
              <a:gd name="connsiteY8" fmla="*/ 1966530 h 2324673"/>
              <a:gd name="connsiteX9" fmla="*/ 820928 w 7189259"/>
              <a:gd name="connsiteY9" fmla="*/ 1937567 h 2324673"/>
              <a:gd name="connsiteX10" fmla="*/ 43327 w 7189259"/>
              <a:gd name="connsiteY10" fmla="*/ 1411325 h 2324673"/>
              <a:gd name="connsiteX11" fmla="*/ 110197 w 7189259"/>
              <a:gd name="connsiteY11" fmla="*/ 590515 h 2324673"/>
              <a:gd name="connsiteX12" fmla="*/ 853720 w 7189259"/>
              <a:gd name="connsiteY12" fmla="*/ 119685 h 2324673"/>
              <a:gd name="connsiteX13" fmla="*/ 2429688 w 7189259"/>
              <a:gd name="connsiteY13" fmla="*/ 28473 h 2324673"/>
              <a:gd name="connsiteX0" fmla="*/ 2429688 w 7189259"/>
              <a:gd name="connsiteY0" fmla="*/ 28473 h 2324673"/>
              <a:gd name="connsiteX1" fmla="*/ 6088981 w 7189259"/>
              <a:gd name="connsiteY1" fmla="*/ 32599 h 2324673"/>
              <a:gd name="connsiteX2" fmla="*/ 7121930 w 7189259"/>
              <a:gd name="connsiteY2" fmla="*/ 464521 h 2324673"/>
              <a:gd name="connsiteX3" fmla="*/ 7049358 w 7189259"/>
              <a:gd name="connsiteY3" fmla="*/ 1582113 h 2324673"/>
              <a:gd name="connsiteX4" fmla="*/ 6287730 w 7189259"/>
              <a:gd name="connsiteY4" fmla="*/ 1958949 h 2324673"/>
              <a:gd name="connsiteX5" fmla="*/ 5930066 w 7189259"/>
              <a:gd name="connsiteY5" fmla="*/ 1979364 h 2324673"/>
              <a:gd name="connsiteX6" fmla="*/ 5694196 w 7189259"/>
              <a:gd name="connsiteY6" fmla="*/ 2324673 h 2324673"/>
              <a:gd name="connsiteX7" fmla="*/ 5126531 w 7189259"/>
              <a:gd name="connsiteY7" fmla="*/ 1966130 h 2324673"/>
              <a:gd name="connsiteX8" fmla="*/ 4799009 w 7189259"/>
              <a:gd name="connsiteY8" fmla="*/ 1966530 h 2324673"/>
              <a:gd name="connsiteX9" fmla="*/ 820928 w 7189259"/>
              <a:gd name="connsiteY9" fmla="*/ 1937567 h 2324673"/>
              <a:gd name="connsiteX10" fmla="*/ 43327 w 7189259"/>
              <a:gd name="connsiteY10" fmla="*/ 1402216 h 2324673"/>
              <a:gd name="connsiteX11" fmla="*/ 110197 w 7189259"/>
              <a:gd name="connsiteY11" fmla="*/ 590515 h 2324673"/>
              <a:gd name="connsiteX12" fmla="*/ 853720 w 7189259"/>
              <a:gd name="connsiteY12" fmla="*/ 119685 h 2324673"/>
              <a:gd name="connsiteX13" fmla="*/ 2429688 w 7189259"/>
              <a:gd name="connsiteY13" fmla="*/ 28473 h 2324673"/>
              <a:gd name="connsiteX0" fmla="*/ 2429688 w 7189259"/>
              <a:gd name="connsiteY0" fmla="*/ 28473 h 2324673"/>
              <a:gd name="connsiteX1" fmla="*/ 6088981 w 7189259"/>
              <a:gd name="connsiteY1" fmla="*/ 32599 h 2324673"/>
              <a:gd name="connsiteX2" fmla="*/ 7121930 w 7189259"/>
              <a:gd name="connsiteY2" fmla="*/ 464521 h 2324673"/>
              <a:gd name="connsiteX3" fmla="*/ 7049358 w 7189259"/>
              <a:gd name="connsiteY3" fmla="*/ 1582113 h 2324673"/>
              <a:gd name="connsiteX4" fmla="*/ 6287730 w 7189259"/>
              <a:gd name="connsiteY4" fmla="*/ 1958949 h 2324673"/>
              <a:gd name="connsiteX5" fmla="*/ 5930066 w 7189259"/>
              <a:gd name="connsiteY5" fmla="*/ 1979364 h 2324673"/>
              <a:gd name="connsiteX6" fmla="*/ 5694196 w 7189259"/>
              <a:gd name="connsiteY6" fmla="*/ 2324673 h 2324673"/>
              <a:gd name="connsiteX7" fmla="*/ 5126531 w 7189259"/>
              <a:gd name="connsiteY7" fmla="*/ 1966130 h 2324673"/>
              <a:gd name="connsiteX8" fmla="*/ 4799009 w 7189259"/>
              <a:gd name="connsiteY8" fmla="*/ 1966530 h 2324673"/>
              <a:gd name="connsiteX9" fmla="*/ 820928 w 7189259"/>
              <a:gd name="connsiteY9" fmla="*/ 1937567 h 2324673"/>
              <a:gd name="connsiteX10" fmla="*/ 43327 w 7189259"/>
              <a:gd name="connsiteY10" fmla="*/ 1402216 h 2324673"/>
              <a:gd name="connsiteX11" fmla="*/ 110197 w 7189259"/>
              <a:gd name="connsiteY11" fmla="*/ 590515 h 2324673"/>
              <a:gd name="connsiteX12" fmla="*/ 853720 w 7189259"/>
              <a:gd name="connsiteY12" fmla="*/ 119685 h 2324673"/>
              <a:gd name="connsiteX13" fmla="*/ 2429688 w 7189259"/>
              <a:gd name="connsiteY13" fmla="*/ 28473 h 2324673"/>
              <a:gd name="connsiteX0" fmla="*/ 2429688 w 7189259"/>
              <a:gd name="connsiteY0" fmla="*/ 28473 h 2324673"/>
              <a:gd name="connsiteX1" fmla="*/ 6088981 w 7189259"/>
              <a:gd name="connsiteY1" fmla="*/ 32599 h 2324673"/>
              <a:gd name="connsiteX2" fmla="*/ 7121930 w 7189259"/>
              <a:gd name="connsiteY2" fmla="*/ 464521 h 2324673"/>
              <a:gd name="connsiteX3" fmla="*/ 7049358 w 7189259"/>
              <a:gd name="connsiteY3" fmla="*/ 1582113 h 2324673"/>
              <a:gd name="connsiteX4" fmla="*/ 6287730 w 7189259"/>
              <a:gd name="connsiteY4" fmla="*/ 1958949 h 2324673"/>
              <a:gd name="connsiteX5" fmla="*/ 5930066 w 7189259"/>
              <a:gd name="connsiteY5" fmla="*/ 1979364 h 2324673"/>
              <a:gd name="connsiteX6" fmla="*/ 5694196 w 7189259"/>
              <a:gd name="connsiteY6" fmla="*/ 2324673 h 2324673"/>
              <a:gd name="connsiteX7" fmla="*/ 5159615 w 7189259"/>
              <a:gd name="connsiteY7" fmla="*/ 1991006 h 2324673"/>
              <a:gd name="connsiteX8" fmla="*/ 4799009 w 7189259"/>
              <a:gd name="connsiteY8" fmla="*/ 1966530 h 2324673"/>
              <a:gd name="connsiteX9" fmla="*/ 820928 w 7189259"/>
              <a:gd name="connsiteY9" fmla="*/ 1937567 h 2324673"/>
              <a:gd name="connsiteX10" fmla="*/ 43327 w 7189259"/>
              <a:gd name="connsiteY10" fmla="*/ 1402216 h 2324673"/>
              <a:gd name="connsiteX11" fmla="*/ 110197 w 7189259"/>
              <a:gd name="connsiteY11" fmla="*/ 590515 h 2324673"/>
              <a:gd name="connsiteX12" fmla="*/ 853720 w 7189259"/>
              <a:gd name="connsiteY12" fmla="*/ 119685 h 2324673"/>
              <a:gd name="connsiteX13" fmla="*/ 2429688 w 7189259"/>
              <a:gd name="connsiteY13" fmla="*/ 28473 h 2324673"/>
              <a:gd name="connsiteX0" fmla="*/ 2429688 w 7189259"/>
              <a:gd name="connsiteY0" fmla="*/ 28473 h 2324673"/>
              <a:gd name="connsiteX1" fmla="*/ 6088981 w 7189259"/>
              <a:gd name="connsiteY1" fmla="*/ 32599 h 2324673"/>
              <a:gd name="connsiteX2" fmla="*/ 7121930 w 7189259"/>
              <a:gd name="connsiteY2" fmla="*/ 464521 h 2324673"/>
              <a:gd name="connsiteX3" fmla="*/ 7049358 w 7189259"/>
              <a:gd name="connsiteY3" fmla="*/ 1582113 h 2324673"/>
              <a:gd name="connsiteX4" fmla="*/ 6287730 w 7189259"/>
              <a:gd name="connsiteY4" fmla="*/ 1958949 h 2324673"/>
              <a:gd name="connsiteX5" fmla="*/ 5930066 w 7189259"/>
              <a:gd name="connsiteY5" fmla="*/ 1979364 h 2324673"/>
              <a:gd name="connsiteX6" fmla="*/ 5694196 w 7189259"/>
              <a:gd name="connsiteY6" fmla="*/ 2324673 h 2324673"/>
              <a:gd name="connsiteX7" fmla="*/ 5159615 w 7189259"/>
              <a:gd name="connsiteY7" fmla="*/ 1991006 h 2324673"/>
              <a:gd name="connsiteX8" fmla="*/ 4787982 w 7189259"/>
              <a:gd name="connsiteY8" fmla="*/ 1971505 h 2324673"/>
              <a:gd name="connsiteX9" fmla="*/ 820928 w 7189259"/>
              <a:gd name="connsiteY9" fmla="*/ 1937567 h 2324673"/>
              <a:gd name="connsiteX10" fmla="*/ 43327 w 7189259"/>
              <a:gd name="connsiteY10" fmla="*/ 1402216 h 2324673"/>
              <a:gd name="connsiteX11" fmla="*/ 110197 w 7189259"/>
              <a:gd name="connsiteY11" fmla="*/ 590515 h 2324673"/>
              <a:gd name="connsiteX12" fmla="*/ 853720 w 7189259"/>
              <a:gd name="connsiteY12" fmla="*/ 119685 h 2324673"/>
              <a:gd name="connsiteX13" fmla="*/ 2429688 w 7189259"/>
              <a:gd name="connsiteY13" fmla="*/ 28473 h 2324673"/>
              <a:gd name="connsiteX0" fmla="*/ 2429688 w 7189259"/>
              <a:gd name="connsiteY0" fmla="*/ 28473 h 2324673"/>
              <a:gd name="connsiteX1" fmla="*/ 6088981 w 7189259"/>
              <a:gd name="connsiteY1" fmla="*/ 32599 h 2324673"/>
              <a:gd name="connsiteX2" fmla="*/ 7121930 w 7189259"/>
              <a:gd name="connsiteY2" fmla="*/ 464521 h 2324673"/>
              <a:gd name="connsiteX3" fmla="*/ 7049358 w 7189259"/>
              <a:gd name="connsiteY3" fmla="*/ 1582113 h 2324673"/>
              <a:gd name="connsiteX4" fmla="*/ 6287730 w 7189259"/>
              <a:gd name="connsiteY4" fmla="*/ 1958949 h 2324673"/>
              <a:gd name="connsiteX5" fmla="*/ 5930066 w 7189259"/>
              <a:gd name="connsiteY5" fmla="*/ 1979364 h 2324673"/>
              <a:gd name="connsiteX6" fmla="*/ 5694196 w 7189259"/>
              <a:gd name="connsiteY6" fmla="*/ 2324673 h 2324673"/>
              <a:gd name="connsiteX7" fmla="*/ 5159615 w 7189259"/>
              <a:gd name="connsiteY7" fmla="*/ 1991006 h 2324673"/>
              <a:gd name="connsiteX8" fmla="*/ 4787982 w 7189259"/>
              <a:gd name="connsiteY8" fmla="*/ 1971505 h 2324673"/>
              <a:gd name="connsiteX9" fmla="*/ 820928 w 7189259"/>
              <a:gd name="connsiteY9" fmla="*/ 1937567 h 2324673"/>
              <a:gd name="connsiteX10" fmla="*/ 43327 w 7189259"/>
              <a:gd name="connsiteY10" fmla="*/ 1402216 h 2324673"/>
              <a:gd name="connsiteX11" fmla="*/ 110197 w 7189259"/>
              <a:gd name="connsiteY11" fmla="*/ 590515 h 2324673"/>
              <a:gd name="connsiteX12" fmla="*/ 853720 w 7189259"/>
              <a:gd name="connsiteY12" fmla="*/ 119685 h 2324673"/>
              <a:gd name="connsiteX13" fmla="*/ 2429688 w 7189259"/>
              <a:gd name="connsiteY13" fmla="*/ 28473 h 2324673"/>
              <a:gd name="connsiteX0" fmla="*/ 2429688 w 7189259"/>
              <a:gd name="connsiteY0" fmla="*/ 28473 h 2324673"/>
              <a:gd name="connsiteX1" fmla="*/ 6088981 w 7189259"/>
              <a:gd name="connsiteY1" fmla="*/ 32599 h 2324673"/>
              <a:gd name="connsiteX2" fmla="*/ 7121930 w 7189259"/>
              <a:gd name="connsiteY2" fmla="*/ 464521 h 2324673"/>
              <a:gd name="connsiteX3" fmla="*/ 7049358 w 7189259"/>
              <a:gd name="connsiteY3" fmla="*/ 1582113 h 2324673"/>
              <a:gd name="connsiteX4" fmla="*/ 6287730 w 7189259"/>
              <a:gd name="connsiteY4" fmla="*/ 1958949 h 2324673"/>
              <a:gd name="connsiteX5" fmla="*/ 5930066 w 7189259"/>
              <a:gd name="connsiteY5" fmla="*/ 1979364 h 2324673"/>
              <a:gd name="connsiteX6" fmla="*/ 5694196 w 7189259"/>
              <a:gd name="connsiteY6" fmla="*/ 2324673 h 2324673"/>
              <a:gd name="connsiteX7" fmla="*/ 5159615 w 7189259"/>
              <a:gd name="connsiteY7" fmla="*/ 1991006 h 2324673"/>
              <a:gd name="connsiteX8" fmla="*/ 4787982 w 7189259"/>
              <a:gd name="connsiteY8" fmla="*/ 1971505 h 2324673"/>
              <a:gd name="connsiteX9" fmla="*/ 820928 w 7189259"/>
              <a:gd name="connsiteY9" fmla="*/ 1937567 h 2324673"/>
              <a:gd name="connsiteX10" fmla="*/ 43327 w 7189259"/>
              <a:gd name="connsiteY10" fmla="*/ 1402216 h 2324673"/>
              <a:gd name="connsiteX11" fmla="*/ 110197 w 7189259"/>
              <a:gd name="connsiteY11" fmla="*/ 590515 h 2324673"/>
              <a:gd name="connsiteX12" fmla="*/ 853720 w 7189259"/>
              <a:gd name="connsiteY12" fmla="*/ 119685 h 2324673"/>
              <a:gd name="connsiteX13" fmla="*/ 2429688 w 7189259"/>
              <a:gd name="connsiteY13" fmla="*/ 28473 h 2324673"/>
              <a:gd name="connsiteX0" fmla="*/ 2429688 w 7189259"/>
              <a:gd name="connsiteY0" fmla="*/ 28473 h 2324673"/>
              <a:gd name="connsiteX1" fmla="*/ 6088981 w 7189259"/>
              <a:gd name="connsiteY1" fmla="*/ 32599 h 2324673"/>
              <a:gd name="connsiteX2" fmla="*/ 7121930 w 7189259"/>
              <a:gd name="connsiteY2" fmla="*/ 464521 h 2324673"/>
              <a:gd name="connsiteX3" fmla="*/ 7049358 w 7189259"/>
              <a:gd name="connsiteY3" fmla="*/ 1582113 h 2324673"/>
              <a:gd name="connsiteX4" fmla="*/ 6287730 w 7189259"/>
              <a:gd name="connsiteY4" fmla="*/ 1958949 h 2324673"/>
              <a:gd name="connsiteX5" fmla="*/ 5930066 w 7189259"/>
              <a:gd name="connsiteY5" fmla="*/ 1979364 h 2324673"/>
              <a:gd name="connsiteX6" fmla="*/ 5694196 w 7189259"/>
              <a:gd name="connsiteY6" fmla="*/ 2324673 h 2324673"/>
              <a:gd name="connsiteX7" fmla="*/ 5159615 w 7189259"/>
              <a:gd name="connsiteY7" fmla="*/ 1991006 h 2324673"/>
              <a:gd name="connsiteX8" fmla="*/ 4787982 w 7189259"/>
              <a:gd name="connsiteY8" fmla="*/ 1971505 h 2324673"/>
              <a:gd name="connsiteX9" fmla="*/ 820928 w 7189259"/>
              <a:gd name="connsiteY9" fmla="*/ 1937567 h 2324673"/>
              <a:gd name="connsiteX10" fmla="*/ 43327 w 7189259"/>
              <a:gd name="connsiteY10" fmla="*/ 1402216 h 2324673"/>
              <a:gd name="connsiteX11" fmla="*/ 110197 w 7189259"/>
              <a:gd name="connsiteY11" fmla="*/ 590515 h 2324673"/>
              <a:gd name="connsiteX12" fmla="*/ 853720 w 7189259"/>
              <a:gd name="connsiteY12" fmla="*/ 119685 h 2324673"/>
              <a:gd name="connsiteX13" fmla="*/ 2429688 w 7189259"/>
              <a:gd name="connsiteY13" fmla="*/ 28473 h 2324673"/>
              <a:gd name="connsiteX0" fmla="*/ 2429688 w 7189259"/>
              <a:gd name="connsiteY0" fmla="*/ 28473 h 2324673"/>
              <a:gd name="connsiteX1" fmla="*/ 6088981 w 7189259"/>
              <a:gd name="connsiteY1" fmla="*/ 32599 h 2324673"/>
              <a:gd name="connsiteX2" fmla="*/ 7121930 w 7189259"/>
              <a:gd name="connsiteY2" fmla="*/ 464521 h 2324673"/>
              <a:gd name="connsiteX3" fmla="*/ 7049358 w 7189259"/>
              <a:gd name="connsiteY3" fmla="*/ 1582113 h 2324673"/>
              <a:gd name="connsiteX4" fmla="*/ 6287730 w 7189259"/>
              <a:gd name="connsiteY4" fmla="*/ 1958949 h 2324673"/>
              <a:gd name="connsiteX5" fmla="*/ 5930066 w 7189259"/>
              <a:gd name="connsiteY5" fmla="*/ 1979364 h 2324673"/>
              <a:gd name="connsiteX6" fmla="*/ 5694196 w 7189259"/>
              <a:gd name="connsiteY6" fmla="*/ 2324673 h 2324673"/>
              <a:gd name="connsiteX7" fmla="*/ 5159615 w 7189259"/>
              <a:gd name="connsiteY7" fmla="*/ 1991006 h 2324673"/>
              <a:gd name="connsiteX8" fmla="*/ 4787982 w 7189259"/>
              <a:gd name="connsiteY8" fmla="*/ 1971505 h 2324673"/>
              <a:gd name="connsiteX9" fmla="*/ 820928 w 7189259"/>
              <a:gd name="connsiteY9" fmla="*/ 1937567 h 2324673"/>
              <a:gd name="connsiteX10" fmla="*/ 43327 w 7189259"/>
              <a:gd name="connsiteY10" fmla="*/ 1402216 h 2324673"/>
              <a:gd name="connsiteX11" fmla="*/ 110197 w 7189259"/>
              <a:gd name="connsiteY11" fmla="*/ 590515 h 2324673"/>
              <a:gd name="connsiteX12" fmla="*/ 853720 w 7189259"/>
              <a:gd name="connsiteY12" fmla="*/ 119685 h 2324673"/>
              <a:gd name="connsiteX13" fmla="*/ 2429688 w 7189259"/>
              <a:gd name="connsiteY13" fmla="*/ 28473 h 2324673"/>
              <a:gd name="connsiteX0" fmla="*/ 2429688 w 7189259"/>
              <a:gd name="connsiteY0" fmla="*/ 28473 h 2324673"/>
              <a:gd name="connsiteX1" fmla="*/ 6088981 w 7189259"/>
              <a:gd name="connsiteY1" fmla="*/ 32599 h 2324673"/>
              <a:gd name="connsiteX2" fmla="*/ 7121930 w 7189259"/>
              <a:gd name="connsiteY2" fmla="*/ 464521 h 2324673"/>
              <a:gd name="connsiteX3" fmla="*/ 7049358 w 7189259"/>
              <a:gd name="connsiteY3" fmla="*/ 1582113 h 2324673"/>
              <a:gd name="connsiteX4" fmla="*/ 6287730 w 7189259"/>
              <a:gd name="connsiteY4" fmla="*/ 1958949 h 2324673"/>
              <a:gd name="connsiteX5" fmla="*/ 5930066 w 7189259"/>
              <a:gd name="connsiteY5" fmla="*/ 1979364 h 2324673"/>
              <a:gd name="connsiteX6" fmla="*/ 5694196 w 7189259"/>
              <a:gd name="connsiteY6" fmla="*/ 2324673 h 2324673"/>
              <a:gd name="connsiteX7" fmla="*/ 5159615 w 7189259"/>
              <a:gd name="connsiteY7" fmla="*/ 1991006 h 2324673"/>
              <a:gd name="connsiteX8" fmla="*/ 4787982 w 7189259"/>
              <a:gd name="connsiteY8" fmla="*/ 1971505 h 2324673"/>
              <a:gd name="connsiteX9" fmla="*/ 820928 w 7189259"/>
              <a:gd name="connsiteY9" fmla="*/ 1937567 h 2324673"/>
              <a:gd name="connsiteX10" fmla="*/ 43327 w 7189259"/>
              <a:gd name="connsiteY10" fmla="*/ 1402216 h 2324673"/>
              <a:gd name="connsiteX11" fmla="*/ 110197 w 7189259"/>
              <a:gd name="connsiteY11" fmla="*/ 590515 h 2324673"/>
              <a:gd name="connsiteX12" fmla="*/ 853720 w 7189259"/>
              <a:gd name="connsiteY12" fmla="*/ 119685 h 2324673"/>
              <a:gd name="connsiteX13" fmla="*/ 2429688 w 7189259"/>
              <a:gd name="connsiteY13" fmla="*/ 28473 h 2324673"/>
              <a:gd name="connsiteX0" fmla="*/ 2437790 w 7197361"/>
              <a:gd name="connsiteY0" fmla="*/ 28473 h 2324673"/>
              <a:gd name="connsiteX1" fmla="*/ 6097083 w 7197361"/>
              <a:gd name="connsiteY1" fmla="*/ 32599 h 2324673"/>
              <a:gd name="connsiteX2" fmla="*/ 7130032 w 7197361"/>
              <a:gd name="connsiteY2" fmla="*/ 464521 h 2324673"/>
              <a:gd name="connsiteX3" fmla="*/ 7057460 w 7197361"/>
              <a:gd name="connsiteY3" fmla="*/ 1582113 h 2324673"/>
              <a:gd name="connsiteX4" fmla="*/ 6295832 w 7197361"/>
              <a:gd name="connsiteY4" fmla="*/ 1958949 h 2324673"/>
              <a:gd name="connsiteX5" fmla="*/ 5938168 w 7197361"/>
              <a:gd name="connsiteY5" fmla="*/ 1979364 h 2324673"/>
              <a:gd name="connsiteX6" fmla="*/ 5702298 w 7197361"/>
              <a:gd name="connsiteY6" fmla="*/ 2324673 h 2324673"/>
              <a:gd name="connsiteX7" fmla="*/ 5167717 w 7197361"/>
              <a:gd name="connsiteY7" fmla="*/ 1991006 h 2324673"/>
              <a:gd name="connsiteX8" fmla="*/ 4796084 w 7197361"/>
              <a:gd name="connsiteY8" fmla="*/ 1971505 h 2324673"/>
              <a:gd name="connsiteX9" fmla="*/ 829030 w 7197361"/>
              <a:gd name="connsiteY9" fmla="*/ 1937567 h 2324673"/>
              <a:gd name="connsiteX10" fmla="*/ 40400 w 7197361"/>
              <a:gd name="connsiteY10" fmla="*/ 1382316 h 2324673"/>
              <a:gd name="connsiteX11" fmla="*/ 118299 w 7197361"/>
              <a:gd name="connsiteY11" fmla="*/ 590515 h 2324673"/>
              <a:gd name="connsiteX12" fmla="*/ 861822 w 7197361"/>
              <a:gd name="connsiteY12" fmla="*/ 119685 h 2324673"/>
              <a:gd name="connsiteX13" fmla="*/ 2437790 w 7197361"/>
              <a:gd name="connsiteY13" fmla="*/ 28473 h 2324673"/>
              <a:gd name="connsiteX0" fmla="*/ 2437792 w 7197363"/>
              <a:gd name="connsiteY0" fmla="*/ 28473 h 2324673"/>
              <a:gd name="connsiteX1" fmla="*/ 6097085 w 7197363"/>
              <a:gd name="connsiteY1" fmla="*/ 32599 h 2324673"/>
              <a:gd name="connsiteX2" fmla="*/ 7130034 w 7197363"/>
              <a:gd name="connsiteY2" fmla="*/ 464521 h 2324673"/>
              <a:gd name="connsiteX3" fmla="*/ 7057462 w 7197363"/>
              <a:gd name="connsiteY3" fmla="*/ 1582113 h 2324673"/>
              <a:gd name="connsiteX4" fmla="*/ 6295834 w 7197363"/>
              <a:gd name="connsiteY4" fmla="*/ 1958949 h 2324673"/>
              <a:gd name="connsiteX5" fmla="*/ 5938170 w 7197363"/>
              <a:gd name="connsiteY5" fmla="*/ 1979364 h 2324673"/>
              <a:gd name="connsiteX6" fmla="*/ 5702300 w 7197363"/>
              <a:gd name="connsiteY6" fmla="*/ 2324673 h 2324673"/>
              <a:gd name="connsiteX7" fmla="*/ 5167719 w 7197363"/>
              <a:gd name="connsiteY7" fmla="*/ 1991006 h 2324673"/>
              <a:gd name="connsiteX8" fmla="*/ 4796086 w 7197363"/>
              <a:gd name="connsiteY8" fmla="*/ 1971505 h 2324673"/>
              <a:gd name="connsiteX9" fmla="*/ 829032 w 7197363"/>
              <a:gd name="connsiteY9" fmla="*/ 1937567 h 2324673"/>
              <a:gd name="connsiteX10" fmla="*/ 40402 w 7197363"/>
              <a:gd name="connsiteY10" fmla="*/ 1382316 h 2324673"/>
              <a:gd name="connsiteX11" fmla="*/ 118301 w 7197363"/>
              <a:gd name="connsiteY11" fmla="*/ 590515 h 2324673"/>
              <a:gd name="connsiteX12" fmla="*/ 861824 w 7197363"/>
              <a:gd name="connsiteY12" fmla="*/ 119685 h 2324673"/>
              <a:gd name="connsiteX13" fmla="*/ 2437792 w 7197363"/>
              <a:gd name="connsiteY13" fmla="*/ 28473 h 2324673"/>
              <a:gd name="connsiteX0" fmla="*/ 2437792 w 7197363"/>
              <a:gd name="connsiteY0" fmla="*/ 28473 h 2324673"/>
              <a:gd name="connsiteX1" fmla="*/ 6097085 w 7197363"/>
              <a:gd name="connsiteY1" fmla="*/ 32599 h 2324673"/>
              <a:gd name="connsiteX2" fmla="*/ 7130034 w 7197363"/>
              <a:gd name="connsiteY2" fmla="*/ 464521 h 2324673"/>
              <a:gd name="connsiteX3" fmla="*/ 7057462 w 7197363"/>
              <a:gd name="connsiteY3" fmla="*/ 1582113 h 2324673"/>
              <a:gd name="connsiteX4" fmla="*/ 6295834 w 7197363"/>
              <a:gd name="connsiteY4" fmla="*/ 1958949 h 2324673"/>
              <a:gd name="connsiteX5" fmla="*/ 5938170 w 7197363"/>
              <a:gd name="connsiteY5" fmla="*/ 1979364 h 2324673"/>
              <a:gd name="connsiteX6" fmla="*/ 5702300 w 7197363"/>
              <a:gd name="connsiteY6" fmla="*/ 2324673 h 2324673"/>
              <a:gd name="connsiteX7" fmla="*/ 5167719 w 7197363"/>
              <a:gd name="connsiteY7" fmla="*/ 1991006 h 2324673"/>
              <a:gd name="connsiteX8" fmla="*/ 4796086 w 7197363"/>
              <a:gd name="connsiteY8" fmla="*/ 1971505 h 2324673"/>
              <a:gd name="connsiteX9" fmla="*/ 829032 w 7197363"/>
              <a:gd name="connsiteY9" fmla="*/ 1937567 h 2324673"/>
              <a:gd name="connsiteX10" fmla="*/ 40402 w 7197363"/>
              <a:gd name="connsiteY10" fmla="*/ 1382316 h 2324673"/>
              <a:gd name="connsiteX11" fmla="*/ 118301 w 7197363"/>
              <a:gd name="connsiteY11" fmla="*/ 590515 h 2324673"/>
              <a:gd name="connsiteX12" fmla="*/ 861824 w 7197363"/>
              <a:gd name="connsiteY12" fmla="*/ 119685 h 2324673"/>
              <a:gd name="connsiteX13" fmla="*/ 2437792 w 7197363"/>
              <a:gd name="connsiteY13" fmla="*/ 28473 h 2324673"/>
              <a:gd name="connsiteX0" fmla="*/ 2437792 w 7197363"/>
              <a:gd name="connsiteY0" fmla="*/ 28473 h 2324673"/>
              <a:gd name="connsiteX1" fmla="*/ 6097085 w 7197363"/>
              <a:gd name="connsiteY1" fmla="*/ 32599 h 2324673"/>
              <a:gd name="connsiteX2" fmla="*/ 7130034 w 7197363"/>
              <a:gd name="connsiteY2" fmla="*/ 464521 h 2324673"/>
              <a:gd name="connsiteX3" fmla="*/ 7057462 w 7197363"/>
              <a:gd name="connsiteY3" fmla="*/ 1582113 h 2324673"/>
              <a:gd name="connsiteX4" fmla="*/ 6295834 w 7197363"/>
              <a:gd name="connsiteY4" fmla="*/ 1958949 h 2324673"/>
              <a:gd name="connsiteX5" fmla="*/ 5938170 w 7197363"/>
              <a:gd name="connsiteY5" fmla="*/ 1979364 h 2324673"/>
              <a:gd name="connsiteX6" fmla="*/ 5702300 w 7197363"/>
              <a:gd name="connsiteY6" fmla="*/ 2324673 h 2324673"/>
              <a:gd name="connsiteX7" fmla="*/ 5167719 w 7197363"/>
              <a:gd name="connsiteY7" fmla="*/ 1991006 h 2324673"/>
              <a:gd name="connsiteX8" fmla="*/ 4796086 w 7197363"/>
              <a:gd name="connsiteY8" fmla="*/ 1971505 h 2324673"/>
              <a:gd name="connsiteX9" fmla="*/ 829032 w 7197363"/>
              <a:gd name="connsiteY9" fmla="*/ 1937567 h 2324673"/>
              <a:gd name="connsiteX10" fmla="*/ 40402 w 7197363"/>
              <a:gd name="connsiteY10" fmla="*/ 1382316 h 2324673"/>
              <a:gd name="connsiteX11" fmla="*/ 118301 w 7197363"/>
              <a:gd name="connsiteY11" fmla="*/ 590515 h 2324673"/>
              <a:gd name="connsiteX12" fmla="*/ 861824 w 7197363"/>
              <a:gd name="connsiteY12" fmla="*/ 119685 h 2324673"/>
              <a:gd name="connsiteX13" fmla="*/ 2437792 w 7197363"/>
              <a:gd name="connsiteY13" fmla="*/ 28473 h 2324673"/>
              <a:gd name="connsiteX0" fmla="*/ 2437792 w 7197363"/>
              <a:gd name="connsiteY0" fmla="*/ 28473 h 2324673"/>
              <a:gd name="connsiteX1" fmla="*/ 6097085 w 7197363"/>
              <a:gd name="connsiteY1" fmla="*/ 32599 h 2324673"/>
              <a:gd name="connsiteX2" fmla="*/ 7130034 w 7197363"/>
              <a:gd name="connsiteY2" fmla="*/ 464521 h 2324673"/>
              <a:gd name="connsiteX3" fmla="*/ 7057462 w 7197363"/>
              <a:gd name="connsiteY3" fmla="*/ 1582113 h 2324673"/>
              <a:gd name="connsiteX4" fmla="*/ 6295834 w 7197363"/>
              <a:gd name="connsiteY4" fmla="*/ 1958949 h 2324673"/>
              <a:gd name="connsiteX5" fmla="*/ 5938170 w 7197363"/>
              <a:gd name="connsiteY5" fmla="*/ 1979364 h 2324673"/>
              <a:gd name="connsiteX6" fmla="*/ 5702300 w 7197363"/>
              <a:gd name="connsiteY6" fmla="*/ 2324673 h 2324673"/>
              <a:gd name="connsiteX7" fmla="*/ 5167719 w 7197363"/>
              <a:gd name="connsiteY7" fmla="*/ 1991006 h 2324673"/>
              <a:gd name="connsiteX8" fmla="*/ 4796086 w 7197363"/>
              <a:gd name="connsiteY8" fmla="*/ 1971505 h 2324673"/>
              <a:gd name="connsiteX9" fmla="*/ 840061 w 7197363"/>
              <a:gd name="connsiteY9" fmla="*/ 1927617 h 2324673"/>
              <a:gd name="connsiteX10" fmla="*/ 40402 w 7197363"/>
              <a:gd name="connsiteY10" fmla="*/ 1382316 h 2324673"/>
              <a:gd name="connsiteX11" fmla="*/ 118301 w 7197363"/>
              <a:gd name="connsiteY11" fmla="*/ 590515 h 2324673"/>
              <a:gd name="connsiteX12" fmla="*/ 861824 w 7197363"/>
              <a:gd name="connsiteY12" fmla="*/ 119685 h 2324673"/>
              <a:gd name="connsiteX13" fmla="*/ 2437792 w 7197363"/>
              <a:gd name="connsiteY13" fmla="*/ 28473 h 2324673"/>
              <a:gd name="connsiteX0" fmla="*/ 2437792 w 7220557"/>
              <a:gd name="connsiteY0" fmla="*/ 28473 h 2324673"/>
              <a:gd name="connsiteX1" fmla="*/ 6097085 w 7220557"/>
              <a:gd name="connsiteY1" fmla="*/ 32599 h 2324673"/>
              <a:gd name="connsiteX2" fmla="*/ 7130034 w 7220557"/>
              <a:gd name="connsiteY2" fmla="*/ 464521 h 2324673"/>
              <a:gd name="connsiteX3" fmla="*/ 7101574 w 7220557"/>
              <a:gd name="connsiteY3" fmla="*/ 1567187 h 2324673"/>
              <a:gd name="connsiteX4" fmla="*/ 6295834 w 7220557"/>
              <a:gd name="connsiteY4" fmla="*/ 1958949 h 2324673"/>
              <a:gd name="connsiteX5" fmla="*/ 5938170 w 7220557"/>
              <a:gd name="connsiteY5" fmla="*/ 1979364 h 2324673"/>
              <a:gd name="connsiteX6" fmla="*/ 5702300 w 7220557"/>
              <a:gd name="connsiteY6" fmla="*/ 2324673 h 2324673"/>
              <a:gd name="connsiteX7" fmla="*/ 5167719 w 7220557"/>
              <a:gd name="connsiteY7" fmla="*/ 1991006 h 2324673"/>
              <a:gd name="connsiteX8" fmla="*/ 4796086 w 7220557"/>
              <a:gd name="connsiteY8" fmla="*/ 1971505 h 2324673"/>
              <a:gd name="connsiteX9" fmla="*/ 840061 w 7220557"/>
              <a:gd name="connsiteY9" fmla="*/ 1927617 h 2324673"/>
              <a:gd name="connsiteX10" fmla="*/ 40402 w 7220557"/>
              <a:gd name="connsiteY10" fmla="*/ 1382316 h 2324673"/>
              <a:gd name="connsiteX11" fmla="*/ 118301 w 7220557"/>
              <a:gd name="connsiteY11" fmla="*/ 590515 h 2324673"/>
              <a:gd name="connsiteX12" fmla="*/ 861824 w 7220557"/>
              <a:gd name="connsiteY12" fmla="*/ 119685 h 2324673"/>
              <a:gd name="connsiteX13" fmla="*/ 2437792 w 7220557"/>
              <a:gd name="connsiteY13" fmla="*/ 28473 h 2324673"/>
              <a:gd name="connsiteX0" fmla="*/ 2437792 w 7220557"/>
              <a:gd name="connsiteY0" fmla="*/ 28473 h 2314723"/>
              <a:gd name="connsiteX1" fmla="*/ 6097085 w 7220557"/>
              <a:gd name="connsiteY1" fmla="*/ 32599 h 2314723"/>
              <a:gd name="connsiteX2" fmla="*/ 7130034 w 7220557"/>
              <a:gd name="connsiteY2" fmla="*/ 464521 h 2314723"/>
              <a:gd name="connsiteX3" fmla="*/ 7101574 w 7220557"/>
              <a:gd name="connsiteY3" fmla="*/ 1567187 h 2314723"/>
              <a:gd name="connsiteX4" fmla="*/ 6295834 w 7220557"/>
              <a:gd name="connsiteY4" fmla="*/ 1958949 h 2314723"/>
              <a:gd name="connsiteX5" fmla="*/ 5938170 w 7220557"/>
              <a:gd name="connsiteY5" fmla="*/ 1979364 h 2314723"/>
              <a:gd name="connsiteX6" fmla="*/ 5669215 w 7220557"/>
              <a:gd name="connsiteY6" fmla="*/ 2314723 h 2314723"/>
              <a:gd name="connsiteX7" fmla="*/ 5167719 w 7220557"/>
              <a:gd name="connsiteY7" fmla="*/ 1991006 h 2314723"/>
              <a:gd name="connsiteX8" fmla="*/ 4796086 w 7220557"/>
              <a:gd name="connsiteY8" fmla="*/ 1971505 h 2314723"/>
              <a:gd name="connsiteX9" fmla="*/ 840061 w 7220557"/>
              <a:gd name="connsiteY9" fmla="*/ 1927617 h 2314723"/>
              <a:gd name="connsiteX10" fmla="*/ 40402 w 7220557"/>
              <a:gd name="connsiteY10" fmla="*/ 1382316 h 2314723"/>
              <a:gd name="connsiteX11" fmla="*/ 118301 w 7220557"/>
              <a:gd name="connsiteY11" fmla="*/ 590515 h 2314723"/>
              <a:gd name="connsiteX12" fmla="*/ 861824 w 7220557"/>
              <a:gd name="connsiteY12" fmla="*/ 119685 h 2314723"/>
              <a:gd name="connsiteX13" fmla="*/ 2437792 w 7220557"/>
              <a:gd name="connsiteY13" fmla="*/ 28473 h 2314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220557" h="2314723">
                <a:moveTo>
                  <a:pt x="2437792" y="28473"/>
                </a:moveTo>
                <a:cubicBezTo>
                  <a:pt x="3720936" y="-19524"/>
                  <a:pt x="4770035" y="1011"/>
                  <a:pt x="6097085" y="32599"/>
                </a:cubicBezTo>
                <a:cubicBezTo>
                  <a:pt x="6241375" y="32599"/>
                  <a:pt x="6941349" y="44458"/>
                  <a:pt x="7130034" y="464521"/>
                </a:cubicBezTo>
                <a:cubicBezTo>
                  <a:pt x="7207443" y="822538"/>
                  <a:pt x="7299936" y="1107572"/>
                  <a:pt x="7101574" y="1567187"/>
                </a:cubicBezTo>
                <a:cubicBezTo>
                  <a:pt x="7012674" y="1820442"/>
                  <a:pt x="6826441" y="1941454"/>
                  <a:pt x="6295834" y="1958949"/>
                </a:cubicBezTo>
                <a:cubicBezTo>
                  <a:pt x="6201573" y="1967661"/>
                  <a:pt x="6028835" y="1978328"/>
                  <a:pt x="5938170" y="1979364"/>
                </a:cubicBezTo>
                <a:cubicBezTo>
                  <a:pt x="5846464" y="2148329"/>
                  <a:pt x="5703170" y="2299450"/>
                  <a:pt x="5669215" y="2314723"/>
                </a:cubicBezTo>
                <a:cubicBezTo>
                  <a:pt x="5397092" y="2101809"/>
                  <a:pt x="5307818" y="2068828"/>
                  <a:pt x="5167719" y="1991006"/>
                </a:cubicBezTo>
                <a:lnTo>
                  <a:pt x="4796086" y="1971505"/>
                </a:lnTo>
                <a:cubicBezTo>
                  <a:pt x="3970001" y="2004968"/>
                  <a:pt x="1743341" y="1983706"/>
                  <a:pt x="840061" y="1927617"/>
                </a:cubicBezTo>
                <a:cubicBezTo>
                  <a:pt x="393004" y="1877867"/>
                  <a:pt x="110456" y="1617395"/>
                  <a:pt x="40402" y="1382316"/>
                </a:cubicBezTo>
                <a:cubicBezTo>
                  <a:pt x="-46199" y="1071836"/>
                  <a:pt x="18879" y="1018771"/>
                  <a:pt x="118301" y="590515"/>
                </a:cubicBezTo>
                <a:cubicBezTo>
                  <a:pt x="161844" y="286569"/>
                  <a:pt x="632474" y="128192"/>
                  <a:pt x="861824" y="119685"/>
                </a:cubicBezTo>
                <a:cubicBezTo>
                  <a:pt x="1206200" y="97914"/>
                  <a:pt x="1792517" y="47314"/>
                  <a:pt x="2437792" y="28473"/>
                </a:cubicBezTo>
                <a:close/>
              </a:path>
            </a:pathLst>
          </a:cu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DCD9B1D7-67F2-4B51-A747-0999013DA92E}"/>
              </a:ext>
            </a:extLst>
          </p:cNvPr>
          <p:cNvSpPr txBox="1"/>
          <p:nvPr/>
        </p:nvSpPr>
        <p:spPr>
          <a:xfrm>
            <a:off x="523875" y="4143375"/>
            <a:ext cx="4876800" cy="15770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b="1" spc="100" dirty="0">
                <a:latin typeface="+mj-lt"/>
                <a:ea typeface="+mj-ea"/>
                <a:cs typeface="+mj-cs"/>
              </a:rPr>
              <a:t>06.05.2024</a:t>
            </a: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3CEFF6F4-C041-4E7F-9C99-93B222CB8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71682" y="3391906"/>
            <a:ext cx="4808784" cy="2769498"/>
          </a:xfrm>
          <a:custGeom>
            <a:avLst/>
            <a:gdLst>
              <a:gd name="connsiteX0" fmla="*/ 4456852 w 7096563"/>
              <a:gd name="connsiteY0" fmla="*/ 382 h 2526654"/>
              <a:gd name="connsiteX1" fmla="*/ 5996285 w 7096563"/>
              <a:gd name="connsiteY1" fmla="*/ 12882 h 2526654"/>
              <a:gd name="connsiteX2" fmla="*/ 7029234 w 7096563"/>
              <a:gd name="connsiteY2" fmla="*/ 444804 h 2526654"/>
              <a:gd name="connsiteX3" fmla="*/ 6956662 w 7096563"/>
              <a:gd name="connsiteY3" fmla="*/ 1562396 h 2526654"/>
              <a:gd name="connsiteX4" fmla="*/ 6145668 w 7096563"/>
              <a:gd name="connsiteY4" fmla="*/ 1942015 h 2526654"/>
              <a:gd name="connsiteX5" fmla="*/ 5837370 w 7096563"/>
              <a:gd name="connsiteY5" fmla="*/ 1959647 h 2526654"/>
              <a:gd name="connsiteX6" fmla="*/ 5815841 w 7096563"/>
              <a:gd name="connsiteY6" fmla="*/ 2526654 h 2526654"/>
              <a:gd name="connsiteX7" fmla="*/ 5303195 w 7096563"/>
              <a:gd name="connsiteY7" fmla="*/ 1946413 h 2526654"/>
              <a:gd name="connsiteX8" fmla="*/ 5039055 w 7096563"/>
              <a:gd name="connsiteY8" fmla="*/ 1933347 h 2526654"/>
              <a:gd name="connsiteX9" fmla="*/ 875181 w 7096563"/>
              <a:gd name="connsiteY9" fmla="*/ 1954285 h 2526654"/>
              <a:gd name="connsiteX10" fmla="*/ 149462 w 7096563"/>
              <a:gd name="connsiteY10" fmla="*/ 1489824 h 2526654"/>
              <a:gd name="connsiteX11" fmla="*/ 33346 w 7096563"/>
              <a:gd name="connsiteY11" fmla="*/ 604461 h 2526654"/>
              <a:gd name="connsiteX12" fmla="*/ 761024 w 7096563"/>
              <a:gd name="connsiteY12" fmla="*/ 99968 h 2526654"/>
              <a:gd name="connsiteX13" fmla="*/ 2289456 w 7096563"/>
              <a:gd name="connsiteY13" fmla="*/ 35686 h 2526654"/>
              <a:gd name="connsiteX14" fmla="*/ 2355877 w 7096563"/>
              <a:gd name="connsiteY14" fmla="*/ 33952 h 2526654"/>
              <a:gd name="connsiteX15" fmla="*/ 2355877 w 7096563"/>
              <a:gd name="connsiteY15" fmla="*/ 18770 h 2526654"/>
              <a:gd name="connsiteX16" fmla="*/ 2878392 w 7096563"/>
              <a:gd name="connsiteY16" fmla="*/ 18770 h 2526654"/>
              <a:gd name="connsiteX17" fmla="*/ 2878392 w 7096563"/>
              <a:gd name="connsiteY17" fmla="*/ 20840 h 2526654"/>
              <a:gd name="connsiteX18" fmla="*/ 3326250 w 7096563"/>
              <a:gd name="connsiteY18" fmla="*/ 11889 h 2526654"/>
              <a:gd name="connsiteX19" fmla="*/ 4456852 w 7096563"/>
              <a:gd name="connsiteY19" fmla="*/ 382 h 2526654"/>
              <a:gd name="connsiteX0" fmla="*/ 4456852 w 7096563"/>
              <a:gd name="connsiteY0" fmla="*/ 0 h 2526272"/>
              <a:gd name="connsiteX1" fmla="*/ 5996285 w 7096563"/>
              <a:gd name="connsiteY1" fmla="*/ 12500 h 2526272"/>
              <a:gd name="connsiteX2" fmla="*/ 7029234 w 7096563"/>
              <a:gd name="connsiteY2" fmla="*/ 444422 h 2526272"/>
              <a:gd name="connsiteX3" fmla="*/ 6956662 w 7096563"/>
              <a:gd name="connsiteY3" fmla="*/ 1562014 h 2526272"/>
              <a:gd name="connsiteX4" fmla="*/ 6145668 w 7096563"/>
              <a:gd name="connsiteY4" fmla="*/ 1941633 h 2526272"/>
              <a:gd name="connsiteX5" fmla="*/ 5837370 w 7096563"/>
              <a:gd name="connsiteY5" fmla="*/ 1959265 h 2526272"/>
              <a:gd name="connsiteX6" fmla="*/ 5815841 w 7096563"/>
              <a:gd name="connsiteY6" fmla="*/ 2526272 h 2526272"/>
              <a:gd name="connsiteX7" fmla="*/ 5303195 w 7096563"/>
              <a:gd name="connsiteY7" fmla="*/ 1946031 h 2526272"/>
              <a:gd name="connsiteX8" fmla="*/ 5039055 w 7096563"/>
              <a:gd name="connsiteY8" fmla="*/ 1932965 h 2526272"/>
              <a:gd name="connsiteX9" fmla="*/ 875181 w 7096563"/>
              <a:gd name="connsiteY9" fmla="*/ 1953903 h 2526272"/>
              <a:gd name="connsiteX10" fmla="*/ 149462 w 7096563"/>
              <a:gd name="connsiteY10" fmla="*/ 1489442 h 2526272"/>
              <a:gd name="connsiteX11" fmla="*/ 33346 w 7096563"/>
              <a:gd name="connsiteY11" fmla="*/ 604079 h 2526272"/>
              <a:gd name="connsiteX12" fmla="*/ 761024 w 7096563"/>
              <a:gd name="connsiteY12" fmla="*/ 99586 h 2526272"/>
              <a:gd name="connsiteX13" fmla="*/ 2289456 w 7096563"/>
              <a:gd name="connsiteY13" fmla="*/ 35304 h 2526272"/>
              <a:gd name="connsiteX14" fmla="*/ 2355877 w 7096563"/>
              <a:gd name="connsiteY14" fmla="*/ 33570 h 2526272"/>
              <a:gd name="connsiteX15" fmla="*/ 2878392 w 7096563"/>
              <a:gd name="connsiteY15" fmla="*/ 18388 h 2526272"/>
              <a:gd name="connsiteX16" fmla="*/ 2878392 w 7096563"/>
              <a:gd name="connsiteY16" fmla="*/ 20458 h 2526272"/>
              <a:gd name="connsiteX17" fmla="*/ 3326250 w 7096563"/>
              <a:gd name="connsiteY17" fmla="*/ 11507 h 2526272"/>
              <a:gd name="connsiteX18" fmla="*/ 4456852 w 7096563"/>
              <a:gd name="connsiteY18" fmla="*/ 0 h 2526272"/>
              <a:gd name="connsiteX0" fmla="*/ 4456852 w 7096563"/>
              <a:gd name="connsiteY0" fmla="*/ 0 h 2526272"/>
              <a:gd name="connsiteX1" fmla="*/ 5996285 w 7096563"/>
              <a:gd name="connsiteY1" fmla="*/ 12500 h 2526272"/>
              <a:gd name="connsiteX2" fmla="*/ 7029234 w 7096563"/>
              <a:gd name="connsiteY2" fmla="*/ 444422 h 2526272"/>
              <a:gd name="connsiteX3" fmla="*/ 6956662 w 7096563"/>
              <a:gd name="connsiteY3" fmla="*/ 1562014 h 2526272"/>
              <a:gd name="connsiteX4" fmla="*/ 6145668 w 7096563"/>
              <a:gd name="connsiteY4" fmla="*/ 1941633 h 2526272"/>
              <a:gd name="connsiteX5" fmla="*/ 5837370 w 7096563"/>
              <a:gd name="connsiteY5" fmla="*/ 1959265 h 2526272"/>
              <a:gd name="connsiteX6" fmla="*/ 5815841 w 7096563"/>
              <a:gd name="connsiteY6" fmla="*/ 2526272 h 2526272"/>
              <a:gd name="connsiteX7" fmla="*/ 5303195 w 7096563"/>
              <a:gd name="connsiteY7" fmla="*/ 1946031 h 2526272"/>
              <a:gd name="connsiteX8" fmla="*/ 5039055 w 7096563"/>
              <a:gd name="connsiteY8" fmla="*/ 1932965 h 2526272"/>
              <a:gd name="connsiteX9" fmla="*/ 875181 w 7096563"/>
              <a:gd name="connsiteY9" fmla="*/ 1953903 h 2526272"/>
              <a:gd name="connsiteX10" fmla="*/ 149462 w 7096563"/>
              <a:gd name="connsiteY10" fmla="*/ 1489442 h 2526272"/>
              <a:gd name="connsiteX11" fmla="*/ 33346 w 7096563"/>
              <a:gd name="connsiteY11" fmla="*/ 604079 h 2526272"/>
              <a:gd name="connsiteX12" fmla="*/ 761024 w 7096563"/>
              <a:gd name="connsiteY12" fmla="*/ 99586 h 2526272"/>
              <a:gd name="connsiteX13" fmla="*/ 2289456 w 7096563"/>
              <a:gd name="connsiteY13" fmla="*/ 35304 h 2526272"/>
              <a:gd name="connsiteX14" fmla="*/ 2355877 w 7096563"/>
              <a:gd name="connsiteY14" fmla="*/ 33570 h 2526272"/>
              <a:gd name="connsiteX15" fmla="*/ 2878392 w 7096563"/>
              <a:gd name="connsiteY15" fmla="*/ 18388 h 2526272"/>
              <a:gd name="connsiteX16" fmla="*/ 3326250 w 7096563"/>
              <a:gd name="connsiteY16" fmla="*/ 11507 h 2526272"/>
              <a:gd name="connsiteX17" fmla="*/ 4456852 w 7096563"/>
              <a:gd name="connsiteY17" fmla="*/ 0 h 2526272"/>
              <a:gd name="connsiteX0" fmla="*/ 4456852 w 7096563"/>
              <a:gd name="connsiteY0" fmla="*/ 0 h 2526272"/>
              <a:gd name="connsiteX1" fmla="*/ 5996285 w 7096563"/>
              <a:gd name="connsiteY1" fmla="*/ 12500 h 2526272"/>
              <a:gd name="connsiteX2" fmla="*/ 7029234 w 7096563"/>
              <a:gd name="connsiteY2" fmla="*/ 444422 h 2526272"/>
              <a:gd name="connsiteX3" fmla="*/ 6956662 w 7096563"/>
              <a:gd name="connsiteY3" fmla="*/ 1562014 h 2526272"/>
              <a:gd name="connsiteX4" fmla="*/ 6145668 w 7096563"/>
              <a:gd name="connsiteY4" fmla="*/ 1941633 h 2526272"/>
              <a:gd name="connsiteX5" fmla="*/ 5837370 w 7096563"/>
              <a:gd name="connsiteY5" fmla="*/ 1959265 h 2526272"/>
              <a:gd name="connsiteX6" fmla="*/ 5815841 w 7096563"/>
              <a:gd name="connsiteY6" fmla="*/ 2526272 h 2526272"/>
              <a:gd name="connsiteX7" fmla="*/ 5303195 w 7096563"/>
              <a:gd name="connsiteY7" fmla="*/ 1946031 h 2526272"/>
              <a:gd name="connsiteX8" fmla="*/ 5039055 w 7096563"/>
              <a:gd name="connsiteY8" fmla="*/ 1932965 h 2526272"/>
              <a:gd name="connsiteX9" fmla="*/ 875181 w 7096563"/>
              <a:gd name="connsiteY9" fmla="*/ 1953903 h 2526272"/>
              <a:gd name="connsiteX10" fmla="*/ 149462 w 7096563"/>
              <a:gd name="connsiteY10" fmla="*/ 1489442 h 2526272"/>
              <a:gd name="connsiteX11" fmla="*/ 33346 w 7096563"/>
              <a:gd name="connsiteY11" fmla="*/ 604079 h 2526272"/>
              <a:gd name="connsiteX12" fmla="*/ 761024 w 7096563"/>
              <a:gd name="connsiteY12" fmla="*/ 99586 h 2526272"/>
              <a:gd name="connsiteX13" fmla="*/ 2289456 w 7096563"/>
              <a:gd name="connsiteY13" fmla="*/ 35304 h 2526272"/>
              <a:gd name="connsiteX14" fmla="*/ 2878392 w 7096563"/>
              <a:gd name="connsiteY14" fmla="*/ 18388 h 2526272"/>
              <a:gd name="connsiteX15" fmla="*/ 3326250 w 7096563"/>
              <a:gd name="connsiteY15" fmla="*/ 11507 h 2526272"/>
              <a:gd name="connsiteX16" fmla="*/ 4456852 w 7096563"/>
              <a:gd name="connsiteY16" fmla="*/ 0 h 2526272"/>
              <a:gd name="connsiteX0" fmla="*/ 4456852 w 7096563"/>
              <a:gd name="connsiteY0" fmla="*/ 0 h 2526272"/>
              <a:gd name="connsiteX1" fmla="*/ 5996285 w 7096563"/>
              <a:gd name="connsiteY1" fmla="*/ 12500 h 2526272"/>
              <a:gd name="connsiteX2" fmla="*/ 7029234 w 7096563"/>
              <a:gd name="connsiteY2" fmla="*/ 444422 h 2526272"/>
              <a:gd name="connsiteX3" fmla="*/ 6956662 w 7096563"/>
              <a:gd name="connsiteY3" fmla="*/ 1562014 h 2526272"/>
              <a:gd name="connsiteX4" fmla="*/ 6145668 w 7096563"/>
              <a:gd name="connsiteY4" fmla="*/ 1941633 h 2526272"/>
              <a:gd name="connsiteX5" fmla="*/ 5837370 w 7096563"/>
              <a:gd name="connsiteY5" fmla="*/ 1959265 h 2526272"/>
              <a:gd name="connsiteX6" fmla="*/ 5815841 w 7096563"/>
              <a:gd name="connsiteY6" fmla="*/ 2526272 h 2526272"/>
              <a:gd name="connsiteX7" fmla="*/ 5303195 w 7096563"/>
              <a:gd name="connsiteY7" fmla="*/ 1946031 h 2526272"/>
              <a:gd name="connsiteX8" fmla="*/ 5039055 w 7096563"/>
              <a:gd name="connsiteY8" fmla="*/ 1932965 h 2526272"/>
              <a:gd name="connsiteX9" fmla="*/ 875181 w 7096563"/>
              <a:gd name="connsiteY9" fmla="*/ 1953903 h 2526272"/>
              <a:gd name="connsiteX10" fmla="*/ 149462 w 7096563"/>
              <a:gd name="connsiteY10" fmla="*/ 1489442 h 2526272"/>
              <a:gd name="connsiteX11" fmla="*/ 33346 w 7096563"/>
              <a:gd name="connsiteY11" fmla="*/ 604079 h 2526272"/>
              <a:gd name="connsiteX12" fmla="*/ 761024 w 7096563"/>
              <a:gd name="connsiteY12" fmla="*/ 99586 h 2526272"/>
              <a:gd name="connsiteX13" fmla="*/ 2289456 w 7096563"/>
              <a:gd name="connsiteY13" fmla="*/ 35304 h 2526272"/>
              <a:gd name="connsiteX14" fmla="*/ 3326250 w 7096563"/>
              <a:gd name="connsiteY14" fmla="*/ 11507 h 2526272"/>
              <a:gd name="connsiteX15" fmla="*/ 4456852 w 7096563"/>
              <a:gd name="connsiteY15" fmla="*/ 0 h 2526272"/>
              <a:gd name="connsiteX0" fmla="*/ 4456852 w 7096563"/>
              <a:gd name="connsiteY0" fmla="*/ 0 h 2526272"/>
              <a:gd name="connsiteX1" fmla="*/ 5996285 w 7096563"/>
              <a:gd name="connsiteY1" fmla="*/ 12500 h 2526272"/>
              <a:gd name="connsiteX2" fmla="*/ 7029234 w 7096563"/>
              <a:gd name="connsiteY2" fmla="*/ 444422 h 2526272"/>
              <a:gd name="connsiteX3" fmla="*/ 6956662 w 7096563"/>
              <a:gd name="connsiteY3" fmla="*/ 1562014 h 2526272"/>
              <a:gd name="connsiteX4" fmla="*/ 6145668 w 7096563"/>
              <a:gd name="connsiteY4" fmla="*/ 1941633 h 2526272"/>
              <a:gd name="connsiteX5" fmla="*/ 5837370 w 7096563"/>
              <a:gd name="connsiteY5" fmla="*/ 1959265 h 2526272"/>
              <a:gd name="connsiteX6" fmla="*/ 5815841 w 7096563"/>
              <a:gd name="connsiteY6" fmla="*/ 2526272 h 2526272"/>
              <a:gd name="connsiteX7" fmla="*/ 5303195 w 7096563"/>
              <a:gd name="connsiteY7" fmla="*/ 1946031 h 2526272"/>
              <a:gd name="connsiteX8" fmla="*/ 5039055 w 7096563"/>
              <a:gd name="connsiteY8" fmla="*/ 1932965 h 2526272"/>
              <a:gd name="connsiteX9" fmla="*/ 875181 w 7096563"/>
              <a:gd name="connsiteY9" fmla="*/ 1953903 h 2526272"/>
              <a:gd name="connsiteX10" fmla="*/ 149462 w 7096563"/>
              <a:gd name="connsiteY10" fmla="*/ 1489442 h 2526272"/>
              <a:gd name="connsiteX11" fmla="*/ 33346 w 7096563"/>
              <a:gd name="connsiteY11" fmla="*/ 604079 h 2526272"/>
              <a:gd name="connsiteX12" fmla="*/ 761024 w 7096563"/>
              <a:gd name="connsiteY12" fmla="*/ 99586 h 2526272"/>
              <a:gd name="connsiteX13" fmla="*/ 2289456 w 7096563"/>
              <a:gd name="connsiteY13" fmla="*/ 35304 h 2526272"/>
              <a:gd name="connsiteX14" fmla="*/ 4456852 w 7096563"/>
              <a:gd name="connsiteY14" fmla="*/ 0 h 2526272"/>
              <a:gd name="connsiteX0" fmla="*/ 2289456 w 7096563"/>
              <a:gd name="connsiteY0" fmla="*/ 22804 h 2513772"/>
              <a:gd name="connsiteX1" fmla="*/ 5996285 w 7096563"/>
              <a:gd name="connsiteY1" fmla="*/ 0 h 2513772"/>
              <a:gd name="connsiteX2" fmla="*/ 7029234 w 7096563"/>
              <a:gd name="connsiteY2" fmla="*/ 431922 h 2513772"/>
              <a:gd name="connsiteX3" fmla="*/ 6956662 w 7096563"/>
              <a:gd name="connsiteY3" fmla="*/ 1549514 h 2513772"/>
              <a:gd name="connsiteX4" fmla="*/ 6145668 w 7096563"/>
              <a:gd name="connsiteY4" fmla="*/ 1929133 h 2513772"/>
              <a:gd name="connsiteX5" fmla="*/ 5837370 w 7096563"/>
              <a:gd name="connsiteY5" fmla="*/ 1946765 h 2513772"/>
              <a:gd name="connsiteX6" fmla="*/ 5815841 w 7096563"/>
              <a:gd name="connsiteY6" fmla="*/ 2513772 h 2513772"/>
              <a:gd name="connsiteX7" fmla="*/ 5303195 w 7096563"/>
              <a:gd name="connsiteY7" fmla="*/ 1933531 h 2513772"/>
              <a:gd name="connsiteX8" fmla="*/ 5039055 w 7096563"/>
              <a:gd name="connsiteY8" fmla="*/ 1920465 h 2513772"/>
              <a:gd name="connsiteX9" fmla="*/ 875181 w 7096563"/>
              <a:gd name="connsiteY9" fmla="*/ 1941403 h 2513772"/>
              <a:gd name="connsiteX10" fmla="*/ 149462 w 7096563"/>
              <a:gd name="connsiteY10" fmla="*/ 1476942 h 2513772"/>
              <a:gd name="connsiteX11" fmla="*/ 33346 w 7096563"/>
              <a:gd name="connsiteY11" fmla="*/ 591579 h 2513772"/>
              <a:gd name="connsiteX12" fmla="*/ 761024 w 7096563"/>
              <a:gd name="connsiteY12" fmla="*/ 87086 h 2513772"/>
              <a:gd name="connsiteX13" fmla="*/ 2289456 w 7096563"/>
              <a:gd name="connsiteY13" fmla="*/ 22804 h 2513772"/>
              <a:gd name="connsiteX0" fmla="*/ 2289456 w 7096563"/>
              <a:gd name="connsiteY0" fmla="*/ 33636 h 2524604"/>
              <a:gd name="connsiteX1" fmla="*/ 5996285 w 7096563"/>
              <a:gd name="connsiteY1" fmla="*/ 10832 h 2524604"/>
              <a:gd name="connsiteX2" fmla="*/ 7029234 w 7096563"/>
              <a:gd name="connsiteY2" fmla="*/ 442754 h 2524604"/>
              <a:gd name="connsiteX3" fmla="*/ 6956662 w 7096563"/>
              <a:gd name="connsiteY3" fmla="*/ 1560346 h 2524604"/>
              <a:gd name="connsiteX4" fmla="*/ 6145668 w 7096563"/>
              <a:gd name="connsiteY4" fmla="*/ 1939965 h 2524604"/>
              <a:gd name="connsiteX5" fmla="*/ 5837370 w 7096563"/>
              <a:gd name="connsiteY5" fmla="*/ 1957597 h 2524604"/>
              <a:gd name="connsiteX6" fmla="*/ 5815841 w 7096563"/>
              <a:gd name="connsiteY6" fmla="*/ 2524604 h 2524604"/>
              <a:gd name="connsiteX7" fmla="*/ 5303195 w 7096563"/>
              <a:gd name="connsiteY7" fmla="*/ 1944363 h 2524604"/>
              <a:gd name="connsiteX8" fmla="*/ 5039055 w 7096563"/>
              <a:gd name="connsiteY8" fmla="*/ 1931297 h 2524604"/>
              <a:gd name="connsiteX9" fmla="*/ 875181 w 7096563"/>
              <a:gd name="connsiteY9" fmla="*/ 1952235 h 2524604"/>
              <a:gd name="connsiteX10" fmla="*/ 149462 w 7096563"/>
              <a:gd name="connsiteY10" fmla="*/ 1487774 h 2524604"/>
              <a:gd name="connsiteX11" fmla="*/ 33346 w 7096563"/>
              <a:gd name="connsiteY11" fmla="*/ 602411 h 2524604"/>
              <a:gd name="connsiteX12" fmla="*/ 761024 w 7096563"/>
              <a:gd name="connsiteY12" fmla="*/ 97918 h 2524604"/>
              <a:gd name="connsiteX13" fmla="*/ 2289456 w 7096563"/>
              <a:gd name="connsiteY13" fmla="*/ 33636 h 2524604"/>
              <a:gd name="connsiteX0" fmla="*/ 2289456 w 7096563"/>
              <a:gd name="connsiteY0" fmla="*/ 33636 h 2446227"/>
              <a:gd name="connsiteX1" fmla="*/ 5996285 w 7096563"/>
              <a:gd name="connsiteY1" fmla="*/ 10832 h 2446227"/>
              <a:gd name="connsiteX2" fmla="*/ 7029234 w 7096563"/>
              <a:gd name="connsiteY2" fmla="*/ 442754 h 2446227"/>
              <a:gd name="connsiteX3" fmla="*/ 6956662 w 7096563"/>
              <a:gd name="connsiteY3" fmla="*/ 1560346 h 2446227"/>
              <a:gd name="connsiteX4" fmla="*/ 6145668 w 7096563"/>
              <a:gd name="connsiteY4" fmla="*/ 1939965 h 2446227"/>
              <a:gd name="connsiteX5" fmla="*/ 5837370 w 7096563"/>
              <a:gd name="connsiteY5" fmla="*/ 1957597 h 2446227"/>
              <a:gd name="connsiteX6" fmla="*/ 5801458 w 7096563"/>
              <a:gd name="connsiteY6" fmla="*/ 2446227 h 2446227"/>
              <a:gd name="connsiteX7" fmla="*/ 5303195 w 7096563"/>
              <a:gd name="connsiteY7" fmla="*/ 1944363 h 2446227"/>
              <a:gd name="connsiteX8" fmla="*/ 5039055 w 7096563"/>
              <a:gd name="connsiteY8" fmla="*/ 1931297 h 2446227"/>
              <a:gd name="connsiteX9" fmla="*/ 875181 w 7096563"/>
              <a:gd name="connsiteY9" fmla="*/ 1952235 h 2446227"/>
              <a:gd name="connsiteX10" fmla="*/ 149462 w 7096563"/>
              <a:gd name="connsiteY10" fmla="*/ 1487774 h 2446227"/>
              <a:gd name="connsiteX11" fmla="*/ 33346 w 7096563"/>
              <a:gd name="connsiteY11" fmla="*/ 602411 h 2446227"/>
              <a:gd name="connsiteX12" fmla="*/ 761024 w 7096563"/>
              <a:gd name="connsiteY12" fmla="*/ 97918 h 2446227"/>
              <a:gd name="connsiteX13" fmla="*/ 2289456 w 7096563"/>
              <a:gd name="connsiteY13" fmla="*/ 33636 h 2446227"/>
              <a:gd name="connsiteX0" fmla="*/ 2289456 w 7096563"/>
              <a:gd name="connsiteY0" fmla="*/ 33636 h 2446227"/>
              <a:gd name="connsiteX1" fmla="*/ 5996285 w 7096563"/>
              <a:gd name="connsiteY1" fmla="*/ 10832 h 2446227"/>
              <a:gd name="connsiteX2" fmla="*/ 7029234 w 7096563"/>
              <a:gd name="connsiteY2" fmla="*/ 442754 h 2446227"/>
              <a:gd name="connsiteX3" fmla="*/ 6956662 w 7096563"/>
              <a:gd name="connsiteY3" fmla="*/ 1560346 h 2446227"/>
              <a:gd name="connsiteX4" fmla="*/ 6145668 w 7096563"/>
              <a:gd name="connsiteY4" fmla="*/ 1939965 h 2446227"/>
              <a:gd name="connsiteX5" fmla="*/ 5837370 w 7096563"/>
              <a:gd name="connsiteY5" fmla="*/ 1957597 h 2446227"/>
              <a:gd name="connsiteX6" fmla="*/ 5801458 w 7096563"/>
              <a:gd name="connsiteY6" fmla="*/ 2446227 h 2446227"/>
              <a:gd name="connsiteX7" fmla="*/ 5303195 w 7096563"/>
              <a:gd name="connsiteY7" fmla="*/ 1944363 h 2446227"/>
              <a:gd name="connsiteX8" fmla="*/ 5039055 w 7096563"/>
              <a:gd name="connsiteY8" fmla="*/ 1931297 h 2446227"/>
              <a:gd name="connsiteX9" fmla="*/ 875181 w 7096563"/>
              <a:gd name="connsiteY9" fmla="*/ 1952235 h 2446227"/>
              <a:gd name="connsiteX10" fmla="*/ 149462 w 7096563"/>
              <a:gd name="connsiteY10" fmla="*/ 1487774 h 2446227"/>
              <a:gd name="connsiteX11" fmla="*/ 33346 w 7096563"/>
              <a:gd name="connsiteY11" fmla="*/ 602411 h 2446227"/>
              <a:gd name="connsiteX12" fmla="*/ 761024 w 7096563"/>
              <a:gd name="connsiteY12" fmla="*/ 97918 h 2446227"/>
              <a:gd name="connsiteX13" fmla="*/ 2289456 w 7096563"/>
              <a:gd name="connsiteY13" fmla="*/ 33636 h 2446227"/>
              <a:gd name="connsiteX0" fmla="*/ 2289456 w 7096563"/>
              <a:gd name="connsiteY0" fmla="*/ 33636 h 2446227"/>
              <a:gd name="connsiteX1" fmla="*/ 5996285 w 7096563"/>
              <a:gd name="connsiteY1" fmla="*/ 10832 h 2446227"/>
              <a:gd name="connsiteX2" fmla="*/ 7029234 w 7096563"/>
              <a:gd name="connsiteY2" fmla="*/ 442754 h 2446227"/>
              <a:gd name="connsiteX3" fmla="*/ 6956662 w 7096563"/>
              <a:gd name="connsiteY3" fmla="*/ 1560346 h 2446227"/>
              <a:gd name="connsiteX4" fmla="*/ 6145668 w 7096563"/>
              <a:gd name="connsiteY4" fmla="*/ 1939965 h 2446227"/>
              <a:gd name="connsiteX5" fmla="*/ 5837370 w 7096563"/>
              <a:gd name="connsiteY5" fmla="*/ 1957597 h 2446227"/>
              <a:gd name="connsiteX6" fmla="*/ 5801458 w 7096563"/>
              <a:gd name="connsiteY6" fmla="*/ 2446227 h 2446227"/>
              <a:gd name="connsiteX7" fmla="*/ 5303195 w 7096563"/>
              <a:gd name="connsiteY7" fmla="*/ 1944363 h 2446227"/>
              <a:gd name="connsiteX8" fmla="*/ 5039055 w 7096563"/>
              <a:gd name="connsiteY8" fmla="*/ 1931297 h 2446227"/>
              <a:gd name="connsiteX9" fmla="*/ 875181 w 7096563"/>
              <a:gd name="connsiteY9" fmla="*/ 1952235 h 2446227"/>
              <a:gd name="connsiteX10" fmla="*/ 149462 w 7096563"/>
              <a:gd name="connsiteY10" fmla="*/ 1487774 h 2446227"/>
              <a:gd name="connsiteX11" fmla="*/ 33346 w 7096563"/>
              <a:gd name="connsiteY11" fmla="*/ 602411 h 2446227"/>
              <a:gd name="connsiteX12" fmla="*/ 761024 w 7096563"/>
              <a:gd name="connsiteY12" fmla="*/ 97918 h 2446227"/>
              <a:gd name="connsiteX13" fmla="*/ 2289456 w 7096563"/>
              <a:gd name="connsiteY13" fmla="*/ 33636 h 2446227"/>
              <a:gd name="connsiteX0" fmla="*/ 2289456 w 7096563"/>
              <a:gd name="connsiteY0" fmla="*/ 33636 h 2446227"/>
              <a:gd name="connsiteX1" fmla="*/ 5996285 w 7096563"/>
              <a:gd name="connsiteY1" fmla="*/ 10832 h 2446227"/>
              <a:gd name="connsiteX2" fmla="*/ 7029234 w 7096563"/>
              <a:gd name="connsiteY2" fmla="*/ 442754 h 2446227"/>
              <a:gd name="connsiteX3" fmla="*/ 6956662 w 7096563"/>
              <a:gd name="connsiteY3" fmla="*/ 1560346 h 2446227"/>
              <a:gd name="connsiteX4" fmla="*/ 6145668 w 7096563"/>
              <a:gd name="connsiteY4" fmla="*/ 1939965 h 2446227"/>
              <a:gd name="connsiteX5" fmla="*/ 5837370 w 7096563"/>
              <a:gd name="connsiteY5" fmla="*/ 1957597 h 2446227"/>
              <a:gd name="connsiteX6" fmla="*/ 5801458 w 7096563"/>
              <a:gd name="connsiteY6" fmla="*/ 2446227 h 2446227"/>
              <a:gd name="connsiteX7" fmla="*/ 5303195 w 7096563"/>
              <a:gd name="connsiteY7" fmla="*/ 1944363 h 2446227"/>
              <a:gd name="connsiteX8" fmla="*/ 5039055 w 7096563"/>
              <a:gd name="connsiteY8" fmla="*/ 1931297 h 2446227"/>
              <a:gd name="connsiteX9" fmla="*/ 875181 w 7096563"/>
              <a:gd name="connsiteY9" fmla="*/ 1952235 h 2446227"/>
              <a:gd name="connsiteX10" fmla="*/ 149462 w 7096563"/>
              <a:gd name="connsiteY10" fmla="*/ 1487774 h 2446227"/>
              <a:gd name="connsiteX11" fmla="*/ 33346 w 7096563"/>
              <a:gd name="connsiteY11" fmla="*/ 602411 h 2446227"/>
              <a:gd name="connsiteX12" fmla="*/ 761024 w 7096563"/>
              <a:gd name="connsiteY12" fmla="*/ 97918 h 2446227"/>
              <a:gd name="connsiteX13" fmla="*/ 2289456 w 7096563"/>
              <a:gd name="connsiteY13" fmla="*/ 33636 h 2446227"/>
              <a:gd name="connsiteX0" fmla="*/ 2289456 w 7096563"/>
              <a:gd name="connsiteY0" fmla="*/ 33636 h 2446227"/>
              <a:gd name="connsiteX1" fmla="*/ 5996285 w 7096563"/>
              <a:gd name="connsiteY1" fmla="*/ 10832 h 2446227"/>
              <a:gd name="connsiteX2" fmla="*/ 7029234 w 7096563"/>
              <a:gd name="connsiteY2" fmla="*/ 442754 h 2446227"/>
              <a:gd name="connsiteX3" fmla="*/ 6956662 w 7096563"/>
              <a:gd name="connsiteY3" fmla="*/ 1560346 h 2446227"/>
              <a:gd name="connsiteX4" fmla="*/ 6145668 w 7096563"/>
              <a:gd name="connsiteY4" fmla="*/ 1939965 h 2446227"/>
              <a:gd name="connsiteX5" fmla="*/ 5837370 w 7096563"/>
              <a:gd name="connsiteY5" fmla="*/ 1957597 h 2446227"/>
              <a:gd name="connsiteX6" fmla="*/ 5801458 w 7096563"/>
              <a:gd name="connsiteY6" fmla="*/ 2446227 h 2446227"/>
              <a:gd name="connsiteX7" fmla="*/ 5303195 w 7096563"/>
              <a:gd name="connsiteY7" fmla="*/ 1944363 h 2446227"/>
              <a:gd name="connsiteX8" fmla="*/ 5039055 w 7096563"/>
              <a:gd name="connsiteY8" fmla="*/ 1931297 h 2446227"/>
              <a:gd name="connsiteX9" fmla="*/ 875181 w 7096563"/>
              <a:gd name="connsiteY9" fmla="*/ 1952235 h 2446227"/>
              <a:gd name="connsiteX10" fmla="*/ 149462 w 7096563"/>
              <a:gd name="connsiteY10" fmla="*/ 1487774 h 2446227"/>
              <a:gd name="connsiteX11" fmla="*/ 33346 w 7096563"/>
              <a:gd name="connsiteY11" fmla="*/ 602411 h 2446227"/>
              <a:gd name="connsiteX12" fmla="*/ 761024 w 7096563"/>
              <a:gd name="connsiteY12" fmla="*/ 97918 h 2446227"/>
              <a:gd name="connsiteX13" fmla="*/ 2289456 w 7096563"/>
              <a:gd name="connsiteY13" fmla="*/ 33636 h 2446227"/>
              <a:gd name="connsiteX0" fmla="*/ 2289456 w 7096563"/>
              <a:gd name="connsiteY0" fmla="*/ 33636 h 2397161"/>
              <a:gd name="connsiteX1" fmla="*/ 5996285 w 7096563"/>
              <a:gd name="connsiteY1" fmla="*/ 10832 h 2397161"/>
              <a:gd name="connsiteX2" fmla="*/ 7029234 w 7096563"/>
              <a:gd name="connsiteY2" fmla="*/ 442754 h 2397161"/>
              <a:gd name="connsiteX3" fmla="*/ 6956662 w 7096563"/>
              <a:gd name="connsiteY3" fmla="*/ 1560346 h 2397161"/>
              <a:gd name="connsiteX4" fmla="*/ 6145668 w 7096563"/>
              <a:gd name="connsiteY4" fmla="*/ 1939965 h 2397161"/>
              <a:gd name="connsiteX5" fmla="*/ 5837370 w 7096563"/>
              <a:gd name="connsiteY5" fmla="*/ 1957597 h 2397161"/>
              <a:gd name="connsiteX6" fmla="*/ 5791636 w 7096563"/>
              <a:gd name="connsiteY6" fmla="*/ 2397161 h 2397161"/>
              <a:gd name="connsiteX7" fmla="*/ 5303195 w 7096563"/>
              <a:gd name="connsiteY7" fmla="*/ 1944363 h 2397161"/>
              <a:gd name="connsiteX8" fmla="*/ 5039055 w 7096563"/>
              <a:gd name="connsiteY8" fmla="*/ 1931297 h 2397161"/>
              <a:gd name="connsiteX9" fmla="*/ 875181 w 7096563"/>
              <a:gd name="connsiteY9" fmla="*/ 1952235 h 2397161"/>
              <a:gd name="connsiteX10" fmla="*/ 149462 w 7096563"/>
              <a:gd name="connsiteY10" fmla="*/ 1487774 h 2397161"/>
              <a:gd name="connsiteX11" fmla="*/ 33346 w 7096563"/>
              <a:gd name="connsiteY11" fmla="*/ 602411 h 2397161"/>
              <a:gd name="connsiteX12" fmla="*/ 761024 w 7096563"/>
              <a:gd name="connsiteY12" fmla="*/ 97918 h 2397161"/>
              <a:gd name="connsiteX13" fmla="*/ 2289456 w 7096563"/>
              <a:gd name="connsiteY13" fmla="*/ 33636 h 2397161"/>
              <a:gd name="connsiteX0" fmla="*/ 2289456 w 7096563"/>
              <a:gd name="connsiteY0" fmla="*/ 33636 h 2397161"/>
              <a:gd name="connsiteX1" fmla="*/ 5996285 w 7096563"/>
              <a:gd name="connsiteY1" fmla="*/ 10832 h 2397161"/>
              <a:gd name="connsiteX2" fmla="*/ 7029234 w 7096563"/>
              <a:gd name="connsiteY2" fmla="*/ 442754 h 2397161"/>
              <a:gd name="connsiteX3" fmla="*/ 6956662 w 7096563"/>
              <a:gd name="connsiteY3" fmla="*/ 1560346 h 2397161"/>
              <a:gd name="connsiteX4" fmla="*/ 6145668 w 7096563"/>
              <a:gd name="connsiteY4" fmla="*/ 1939965 h 2397161"/>
              <a:gd name="connsiteX5" fmla="*/ 5837370 w 7096563"/>
              <a:gd name="connsiteY5" fmla="*/ 1957597 h 2397161"/>
              <a:gd name="connsiteX6" fmla="*/ 5791636 w 7096563"/>
              <a:gd name="connsiteY6" fmla="*/ 2397161 h 2397161"/>
              <a:gd name="connsiteX7" fmla="*/ 5303195 w 7096563"/>
              <a:gd name="connsiteY7" fmla="*/ 1944363 h 2397161"/>
              <a:gd name="connsiteX8" fmla="*/ 5039055 w 7096563"/>
              <a:gd name="connsiteY8" fmla="*/ 1931297 h 2397161"/>
              <a:gd name="connsiteX9" fmla="*/ 875181 w 7096563"/>
              <a:gd name="connsiteY9" fmla="*/ 1952235 h 2397161"/>
              <a:gd name="connsiteX10" fmla="*/ 149462 w 7096563"/>
              <a:gd name="connsiteY10" fmla="*/ 1487774 h 2397161"/>
              <a:gd name="connsiteX11" fmla="*/ 33346 w 7096563"/>
              <a:gd name="connsiteY11" fmla="*/ 602411 h 2397161"/>
              <a:gd name="connsiteX12" fmla="*/ 761024 w 7096563"/>
              <a:gd name="connsiteY12" fmla="*/ 97918 h 2397161"/>
              <a:gd name="connsiteX13" fmla="*/ 2289456 w 7096563"/>
              <a:gd name="connsiteY13" fmla="*/ 33636 h 2397161"/>
              <a:gd name="connsiteX0" fmla="*/ 2289456 w 7096563"/>
              <a:gd name="connsiteY0" fmla="*/ 33636 h 2397161"/>
              <a:gd name="connsiteX1" fmla="*/ 5996285 w 7096563"/>
              <a:gd name="connsiteY1" fmla="*/ 10832 h 2397161"/>
              <a:gd name="connsiteX2" fmla="*/ 7029234 w 7096563"/>
              <a:gd name="connsiteY2" fmla="*/ 442754 h 2397161"/>
              <a:gd name="connsiteX3" fmla="*/ 6956662 w 7096563"/>
              <a:gd name="connsiteY3" fmla="*/ 1560346 h 2397161"/>
              <a:gd name="connsiteX4" fmla="*/ 6145668 w 7096563"/>
              <a:gd name="connsiteY4" fmla="*/ 1939965 h 2397161"/>
              <a:gd name="connsiteX5" fmla="*/ 5837370 w 7096563"/>
              <a:gd name="connsiteY5" fmla="*/ 1957597 h 2397161"/>
              <a:gd name="connsiteX6" fmla="*/ 5791636 w 7096563"/>
              <a:gd name="connsiteY6" fmla="*/ 2397161 h 2397161"/>
              <a:gd name="connsiteX7" fmla="*/ 5303195 w 7096563"/>
              <a:gd name="connsiteY7" fmla="*/ 1944363 h 2397161"/>
              <a:gd name="connsiteX8" fmla="*/ 5039055 w 7096563"/>
              <a:gd name="connsiteY8" fmla="*/ 1931297 h 2397161"/>
              <a:gd name="connsiteX9" fmla="*/ 875181 w 7096563"/>
              <a:gd name="connsiteY9" fmla="*/ 1952235 h 2397161"/>
              <a:gd name="connsiteX10" fmla="*/ 149462 w 7096563"/>
              <a:gd name="connsiteY10" fmla="*/ 1487774 h 2397161"/>
              <a:gd name="connsiteX11" fmla="*/ 33346 w 7096563"/>
              <a:gd name="connsiteY11" fmla="*/ 602411 h 2397161"/>
              <a:gd name="connsiteX12" fmla="*/ 761024 w 7096563"/>
              <a:gd name="connsiteY12" fmla="*/ 97918 h 2397161"/>
              <a:gd name="connsiteX13" fmla="*/ 2289456 w 7096563"/>
              <a:gd name="connsiteY13" fmla="*/ 33636 h 2397161"/>
              <a:gd name="connsiteX0" fmla="*/ 2289456 w 7096563"/>
              <a:gd name="connsiteY0" fmla="*/ 33636 h 2397161"/>
              <a:gd name="connsiteX1" fmla="*/ 5996285 w 7096563"/>
              <a:gd name="connsiteY1" fmla="*/ 10832 h 2397161"/>
              <a:gd name="connsiteX2" fmla="*/ 7029234 w 7096563"/>
              <a:gd name="connsiteY2" fmla="*/ 442754 h 2397161"/>
              <a:gd name="connsiteX3" fmla="*/ 6956662 w 7096563"/>
              <a:gd name="connsiteY3" fmla="*/ 1560346 h 2397161"/>
              <a:gd name="connsiteX4" fmla="*/ 6145668 w 7096563"/>
              <a:gd name="connsiteY4" fmla="*/ 1939965 h 2397161"/>
              <a:gd name="connsiteX5" fmla="*/ 5837370 w 7096563"/>
              <a:gd name="connsiteY5" fmla="*/ 1957597 h 2397161"/>
              <a:gd name="connsiteX6" fmla="*/ 5791636 w 7096563"/>
              <a:gd name="connsiteY6" fmla="*/ 2397161 h 2397161"/>
              <a:gd name="connsiteX7" fmla="*/ 5303195 w 7096563"/>
              <a:gd name="connsiteY7" fmla="*/ 1944363 h 2397161"/>
              <a:gd name="connsiteX8" fmla="*/ 5039055 w 7096563"/>
              <a:gd name="connsiteY8" fmla="*/ 1931297 h 2397161"/>
              <a:gd name="connsiteX9" fmla="*/ 875181 w 7096563"/>
              <a:gd name="connsiteY9" fmla="*/ 1952235 h 2397161"/>
              <a:gd name="connsiteX10" fmla="*/ 149462 w 7096563"/>
              <a:gd name="connsiteY10" fmla="*/ 1487774 h 2397161"/>
              <a:gd name="connsiteX11" fmla="*/ 33346 w 7096563"/>
              <a:gd name="connsiteY11" fmla="*/ 602411 h 2397161"/>
              <a:gd name="connsiteX12" fmla="*/ 761024 w 7096563"/>
              <a:gd name="connsiteY12" fmla="*/ 97918 h 2397161"/>
              <a:gd name="connsiteX13" fmla="*/ 2289456 w 7096563"/>
              <a:gd name="connsiteY13" fmla="*/ 33636 h 2397161"/>
              <a:gd name="connsiteX0" fmla="*/ 2289456 w 7096563"/>
              <a:gd name="connsiteY0" fmla="*/ 33636 h 2397161"/>
              <a:gd name="connsiteX1" fmla="*/ 5996285 w 7096563"/>
              <a:gd name="connsiteY1" fmla="*/ 10832 h 2397161"/>
              <a:gd name="connsiteX2" fmla="*/ 7029234 w 7096563"/>
              <a:gd name="connsiteY2" fmla="*/ 442754 h 2397161"/>
              <a:gd name="connsiteX3" fmla="*/ 6956662 w 7096563"/>
              <a:gd name="connsiteY3" fmla="*/ 1560346 h 2397161"/>
              <a:gd name="connsiteX4" fmla="*/ 6145668 w 7096563"/>
              <a:gd name="connsiteY4" fmla="*/ 1939965 h 2397161"/>
              <a:gd name="connsiteX5" fmla="*/ 5837370 w 7096563"/>
              <a:gd name="connsiteY5" fmla="*/ 1957597 h 2397161"/>
              <a:gd name="connsiteX6" fmla="*/ 5791636 w 7096563"/>
              <a:gd name="connsiteY6" fmla="*/ 2397161 h 2397161"/>
              <a:gd name="connsiteX7" fmla="*/ 5303195 w 7096563"/>
              <a:gd name="connsiteY7" fmla="*/ 1944363 h 2397161"/>
              <a:gd name="connsiteX8" fmla="*/ 5039055 w 7096563"/>
              <a:gd name="connsiteY8" fmla="*/ 1931297 h 2397161"/>
              <a:gd name="connsiteX9" fmla="*/ 875181 w 7096563"/>
              <a:gd name="connsiteY9" fmla="*/ 1952235 h 2397161"/>
              <a:gd name="connsiteX10" fmla="*/ 149462 w 7096563"/>
              <a:gd name="connsiteY10" fmla="*/ 1487774 h 2397161"/>
              <a:gd name="connsiteX11" fmla="*/ 33346 w 7096563"/>
              <a:gd name="connsiteY11" fmla="*/ 602411 h 2397161"/>
              <a:gd name="connsiteX12" fmla="*/ 761024 w 7096563"/>
              <a:gd name="connsiteY12" fmla="*/ 97918 h 2397161"/>
              <a:gd name="connsiteX13" fmla="*/ 2289456 w 7096563"/>
              <a:gd name="connsiteY13" fmla="*/ 33636 h 2397161"/>
              <a:gd name="connsiteX0" fmla="*/ 2289456 w 7096563"/>
              <a:gd name="connsiteY0" fmla="*/ 33636 h 2397161"/>
              <a:gd name="connsiteX1" fmla="*/ 5996285 w 7096563"/>
              <a:gd name="connsiteY1" fmla="*/ 10832 h 2397161"/>
              <a:gd name="connsiteX2" fmla="*/ 7029234 w 7096563"/>
              <a:gd name="connsiteY2" fmla="*/ 442754 h 2397161"/>
              <a:gd name="connsiteX3" fmla="*/ 6956662 w 7096563"/>
              <a:gd name="connsiteY3" fmla="*/ 1560346 h 2397161"/>
              <a:gd name="connsiteX4" fmla="*/ 6145668 w 7096563"/>
              <a:gd name="connsiteY4" fmla="*/ 1939965 h 2397161"/>
              <a:gd name="connsiteX5" fmla="*/ 5837370 w 7096563"/>
              <a:gd name="connsiteY5" fmla="*/ 1957597 h 2397161"/>
              <a:gd name="connsiteX6" fmla="*/ 5791636 w 7096563"/>
              <a:gd name="connsiteY6" fmla="*/ 2397161 h 2397161"/>
              <a:gd name="connsiteX7" fmla="*/ 5303195 w 7096563"/>
              <a:gd name="connsiteY7" fmla="*/ 1944363 h 2397161"/>
              <a:gd name="connsiteX8" fmla="*/ 5039055 w 7096563"/>
              <a:gd name="connsiteY8" fmla="*/ 1931297 h 2397161"/>
              <a:gd name="connsiteX9" fmla="*/ 748423 w 7096563"/>
              <a:gd name="connsiteY9" fmla="*/ 1952235 h 2397161"/>
              <a:gd name="connsiteX10" fmla="*/ 149462 w 7096563"/>
              <a:gd name="connsiteY10" fmla="*/ 1487774 h 2397161"/>
              <a:gd name="connsiteX11" fmla="*/ 33346 w 7096563"/>
              <a:gd name="connsiteY11" fmla="*/ 602411 h 2397161"/>
              <a:gd name="connsiteX12" fmla="*/ 761024 w 7096563"/>
              <a:gd name="connsiteY12" fmla="*/ 97918 h 2397161"/>
              <a:gd name="connsiteX13" fmla="*/ 2289456 w 7096563"/>
              <a:gd name="connsiteY13" fmla="*/ 33636 h 2397161"/>
              <a:gd name="connsiteX0" fmla="*/ 2347315 w 7154422"/>
              <a:gd name="connsiteY0" fmla="*/ 33636 h 2397161"/>
              <a:gd name="connsiteX1" fmla="*/ 6054144 w 7154422"/>
              <a:gd name="connsiteY1" fmla="*/ 10832 h 2397161"/>
              <a:gd name="connsiteX2" fmla="*/ 7087093 w 7154422"/>
              <a:gd name="connsiteY2" fmla="*/ 442754 h 2397161"/>
              <a:gd name="connsiteX3" fmla="*/ 7014521 w 7154422"/>
              <a:gd name="connsiteY3" fmla="*/ 1560346 h 2397161"/>
              <a:gd name="connsiteX4" fmla="*/ 6203527 w 7154422"/>
              <a:gd name="connsiteY4" fmla="*/ 1939965 h 2397161"/>
              <a:gd name="connsiteX5" fmla="*/ 5895229 w 7154422"/>
              <a:gd name="connsiteY5" fmla="*/ 1957597 h 2397161"/>
              <a:gd name="connsiteX6" fmla="*/ 5849495 w 7154422"/>
              <a:gd name="connsiteY6" fmla="*/ 2397161 h 2397161"/>
              <a:gd name="connsiteX7" fmla="*/ 5361054 w 7154422"/>
              <a:gd name="connsiteY7" fmla="*/ 1944363 h 2397161"/>
              <a:gd name="connsiteX8" fmla="*/ 5096914 w 7154422"/>
              <a:gd name="connsiteY8" fmla="*/ 1931297 h 2397161"/>
              <a:gd name="connsiteX9" fmla="*/ 806282 w 7154422"/>
              <a:gd name="connsiteY9" fmla="*/ 1952235 h 2397161"/>
              <a:gd name="connsiteX10" fmla="*/ 80562 w 7154422"/>
              <a:gd name="connsiteY10" fmla="*/ 1494506 h 2397161"/>
              <a:gd name="connsiteX11" fmla="*/ 91205 w 7154422"/>
              <a:gd name="connsiteY11" fmla="*/ 602411 h 2397161"/>
              <a:gd name="connsiteX12" fmla="*/ 818883 w 7154422"/>
              <a:gd name="connsiteY12" fmla="*/ 97918 h 2397161"/>
              <a:gd name="connsiteX13" fmla="*/ 2347315 w 7154422"/>
              <a:gd name="connsiteY13" fmla="*/ 33636 h 2397161"/>
              <a:gd name="connsiteX0" fmla="*/ 2353100 w 7160207"/>
              <a:gd name="connsiteY0" fmla="*/ 33636 h 2397161"/>
              <a:gd name="connsiteX1" fmla="*/ 6059929 w 7160207"/>
              <a:gd name="connsiteY1" fmla="*/ 10832 h 2397161"/>
              <a:gd name="connsiteX2" fmla="*/ 7092878 w 7160207"/>
              <a:gd name="connsiteY2" fmla="*/ 442754 h 2397161"/>
              <a:gd name="connsiteX3" fmla="*/ 7020306 w 7160207"/>
              <a:gd name="connsiteY3" fmla="*/ 1560346 h 2397161"/>
              <a:gd name="connsiteX4" fmla="*/ 6209312 w 7160207"/>
              <a:gd name="connsiteY4" fmla="*/ 1939965 h 2397161"/>
              <a:gd name="connsiteX5" fmla="*/ 5901014 w 7160207"/>
              <a:gd name="connsiteY5" fmla="*/ 1957597 h 2397161"/>
              <a:gd name="connsiteX6" fmla="*/ 5855280 w 7160207"/>
              <a:gd name="connsiteY6" fmla="*/ 2397161 h 2397161"/>
              <a:gd name="connsiteX7" fmla="*/ 5366839 w 7160207"/>
              <a:gd name="connsiteY7" fmla="*/ 1944363 h 2397161"/>
              <a:gd name="connsiteX8" fmla="*/ 5102699 w 7160207"/>
              <a:gd name="connsiteY8" fmla="*/ 1931297 h 2397161"/>
              <a:gd name="connsiteX9" fmla="*/ 812067 w 7160207"/>
              <a:gd name="connsiteY9" fmla="*/ 1952235 h 2397161"/>
              <a:gd name="connsiteX10" fmla="*/ 86347 w 7160207"/>
              <a:gd name="connsiteY10" fmla="*/ 1494506 h 2397161"/>
              <a:gd name="connsiteX11" fmla="*/ 81145 w 7160207"/>
              <a:gd name="connsiteY11" fmla="*/ 568748 h 2397161"/>
              <a:gd name="connsiteX12" fmla="*/ 824668 w 7160207"/>
              <a:gd name="connsiteY12" fmla="*/ 97918 h 2397161"/>
              <a:gd name="connsiteX13" fmla="*/ 2353100 w 7160207"/>
              <a:gd name="connsiteY13" fmla="*/ 33636 h 2397161"/>
              <a:gd name="connsiteX0" fmla="*/ 2363477 w 7170584"/>
              <a:gd name="connsiteY0" fmla="*/ 33636 h 2397161"/>
              <a:gd name="connsiteX1" fmla="*/ 6070306 w 7170584"/>
              <a:gd name="connsiteY1" fmla="*/ 10832 h 2397161"/>
              <a:gd name="connsiteX2" fmla="*/ 7103255 w 7170584"/>
              <a:gd name="connsiteY2" fmla="*/ 442754 h 2397161"/>
              <a:gd name="connsiteX3" fmla="*/ 7030683 w 7170584"/>
              <a:gd name="connsiteY3" fmla="*/ 1560346 h 2397161"/>
              <a:gd name="connsiteX4" fmla="*/ 6219689 w 7170584"/>
              <a:gd name="connsiteY4" fmla="*/ 1939965 h 2397161"/>
              <a:gd name="connsiteX5" fmla="*/ 5911391 w 7170584"/>
              <a:gd name="connsiteY5" fmla="*/ 1957597 h 2397161"/>
              <a:gd name="connsiteX6" fmla="*/ 5865657 w 7170584"/>
              <a:gd name="connsiteY6" fmla="*/ 2397161 h 2397161"/>
              <a:gd name="connsiteX7" fmla="*/ 5377216 w 7170584"/>
              <a:gd name="connsiteY7" fmla="*/ 1944363 h 2397161"/>
              <a:gd name="connsiteX8" fmla="*/ 5113076 w 7170584"/>
              <a:gd name="connsiteY8" fmla="*/ 1931297 h 2397161"/>
              <a:gd name="connsiteX9" fmla="*/ 822444 w 7170584"/>
              <a:gd name="connsiteY9" fmla="*/ 1952235 h 2397161"/>
              <a:gd name="connsiteX10" fmla="*/ 96724 w 7170584"/>
              <a:gd name="connsiteY10" fmla="*/ 1494506 h 2397161"/>
              <a:gd name="connsiteX11" fmla="*/ 91522 w 7170584"/>
              <a:gd name="connsiteY11" fmla="*/ 568748 h 2397161"/>
              <a:gd name="connsiteX12" fmla="*/ 835045 w 7170584"/>
              <a:gd name="connsiteY12" fmla="*/ 97918 h 2397161"/>
              <a:gd name="connsiteX13" fmla="*/ 2363477 w 7170584"/>
              <a:gd name="connsiteY13" fmla="*/ 33636 h 2397161"/>
              <a:gd name="connsiteX0" fmla="*/ 2363477 w 7170584"/>
              <a:gd name="connsiteY0" fmla="*/ 33636 h 2397161"/>
              <a:gd name="connsiteX1" fmla="*/ 6070306 w 7170584"/>
              <a:gd name="connsiteY1" fmla="*/ 10832 h 2397161"/>
              <a:gd name="connsiteX2" fmla="*/ 7103255 w 7170584"/>
              <a:gd name="connsiteY2" fmla="*/ 442754 h 2397161"/>
              <a:gd name="connsiteX3" fmla="*/ 7030683 w 7170584"/>
              <a:gd name="connsiteY3" fmla="*/ 1560346 h 2397161"/>
              <a:gd name="connsiteX4" fmla="*/ 6219689 w 7170584"/>
              <a:gd name="connsiteY4" fmla="*/ 1939965 h 2397161"/>
              <a:gd name="connsiteX5" fmla="*/ 5911391 w 7170584"/>
              <a:gd name="connsiteY5" fmla="*/ 1957597 h 2397161"/>
              <a:gd name="connsiteX6" fmla="*/ 5865657 w 7170584"/>
              <a:gd name="connsiteY6" fmla="*/ 2397161 h 2397161"/>
              <a:gd name="connsiteX7" fmla="*/ 5377216 w 7170584"/>
              <a:gd name="connsiteY7" fmla="*/ 1944363 h 2397161"/>
              <a:gd name="connsiteX8" fmla="*/ 4891248 w 7170584"/>
              <a:gd name="connsiteY8" fmla="*/ 1944763 h 2397161"/>
              <a:gd name="connsiteX9" fmla="*/ 822444 w 7170584"/>
              <a:gd name="connsiteY9" fmla="*/ 1952235 h 2397161"/>
              <a:gd name="connsiteX10" fmla="*/ 96724 w 7170584"/>
              <a:gd name="connsiteY10" fmla="*/ 1494506 h 2397161"/>
              <a:gd name="connsiteX11" fmla="*/ 91522 w 7170584"/>
              <a:gd name="connsiteY11" fmla="*/ 568748 h 2397161"/>
              <a:gd name="connsiteX12" fmla="*/ 835045 w 7170584"/>
              <a:gd name="connsiteY12" fmla="*/ 97918 h 2397161"/>
              <a:gd name="connsiteX13" fmla="*/ 2363477 w 7170584"/>
              <a:gd name="connsiteY13" fmla="*/ 33636 h 2397161"/>
              <a:gd name="connsiteX0" fmla="*/ 2363477 w 7170584"/>
              <a:gd name="connsiteY0" fmla="*/ 33636 h 2397161"/>
              <a:gd name="connsiteX1" fmla="*/ 6070306 w 7170584"/>
              <a:gd name="connsiteY1" fmla="*/ 10832 h 2397161"/>
              <a:gd name="connsiteX2" fmla="*/ 7103255 w 7170584"/>
              <a:gd name="connsiteY2" fmla="*/ 442754 h 2397161"/>
              <a:gd name="connsiteX3" fmla="*/ 7030683 w 7170584"/>
              <a:gd name="connsiteY3" fmla="*/ 1560346 h 2397161"/>
              <a:gd name="connsiteX4" fmla="*/ 6219689 w 7170584"/>
              <a:gd name="connsiteY4" fmla="*/ 1939965 h 2397161"/>
              <a:gd name="connsiteX5" fmla="*/ 5911391 w 7170584"/>
              <a:gd name="connsiteY5" fmla="*/ 1957597 h 2397161"/>
              <a:gd name="connsiteX6" fmla="*/ 5865657 w 7170584"/>
              <a:gd name="connsiteY6" fmla="*/ 2397161 h 2397161"/>
              <a:gd name="connsiteX7" fmla="*/ 5218769 w 7170584"/>
              <a:gd name="connsiteY7" fmla="*/ 1944363 h 2397161"/>
              <a:gd name="connsiteX8" fmla="*/ 4891248 w 7170584"/>
              <a:gd name="connsiteY8" fmla="*/ 1944763 h 2397161"/>
              <a:gd name="connsiteX9" fmla="*/ 822444 w 7170584"/>
              <a:gd name="connsiteY9" fmla="*/ 1952235 h 2397161"/>
              <a:gd name="connsiteX10" fmla="*/ 96724 w 7170584"/>
              <a:gd name="connsiteY10" fmla="*/ 1494506 h 2397161"/>
              <a:gd name="connsiteX11" fmla="*/ 91522 w 7170584"/>
              <a:gd name="connsiteY11" fmla="*/ 568748 h 2397161"/>
              <a:gd name="connsiteX12" fmla="*/ 835045 w 7170584"/>
              <a:gd name="connsiteY12" fmla="*/ 97918 h 2397161"/>
              <a:gd name="connsiteX13" fmla="*/ 2363477 w 7170584"/>
              <a:gd name="connsiteY13" fmla="*/ 33636 h 2397161"/>
              <a:gd name="connsiteX0" fmla="*/ 2363477 w 7170584"/>
              <a:gd name="connsiteY0" fmla="*/ 33636 h 2370231"/>
              <a:gd name="connsiteX1" fmla="*/ 6070306 w 7170584"/>
              <a:gd name="connsiteY1" fmla="*/ 10832 h 2370231"/>
              <a:gd name="connsiteX2" fmla="*/ 7103255 w 7170584"/>
              <a:gd name="connsiteY2" fmla="*/ 442754 h 2370231"/>
              <a:gd name="connsiteX3" fmla="*/ 7030683 w 7170584"/>
              <a:gd name="connsiteY3" fmla="*/ 1560346 h 2370231"/>
              <a:gd name="connsiteX4" fmla="*/ 6219689 w 7170584"/>
              <a:gd name="connsiteY4" fmla="*/ 1939965 h 2370231"/>
              <a:gd name="connsiteX5" fmla="*/ 5911391 w 7170584"/>
              <a:gd name="connsiteY5" fmla="*/ 1957597 h 2370231"/>
              <a:gd name="connsiteX6" fmla="*/ 5675521 w 7170584"/>
              <a:gd name="connsiteY6" fmla="*/ 2370231 h 2370231"/>
              <a:gd name="connsiteX7" fmla="*/ 5218769 w 7170584"/>
              <a:gd name="connsiteY7" fmla="*/ 1944363 h 2370231"/>
              <a:gd name="connsiteX8" fmla="*/ 4891248 w 7170584"/>
              <a:gd name="connsiteY8" fmla="*/ 1944763 h 2370231"/>
              <a:gd name="connsiteX9" fmla="*/ 822444 w 7170584"/>
              <a:gd name="connsiteY9" fmla="*/ 1952235 h 2370231"/>
              <a:gd name="connsiteX10" fmla="*/ 96724 w 7170584"/>
              <a:gd name="connsiteY10" fmla="*/ 1494506 h 2370231"/>
              <a:gd name="connsiteX11" fmla="*/ 91522 w 7170584"/>
              <a:gd name="connsiteY11" fmla="*/ 568748 h 2370231"/>
              <a:gd name="connsiteX12" fmla="*/ 835045 w 7170584"/>
              <a:gd name="connsiteY12" fmla="*/ 97918 h 2370231"/>
              <a:gd name="connsiteX13" fmla="*/ 2363477 w 7170584"/>
              <a:gd name="connsiteY13" fmla="*/ 33636 h 2370231"/>
              <a:gd name="connsiteX0" fmla="*/ 2363477 w 7170584"/>
              <a:gd name="connsiteY0" fmla="*/ 33636 h 2370231"/>
              <a:gd name="connsiteX1" fmla="*/ 6070306 w 7170584"/>
              <a:gd name="connsiteY1" fmla="*/ 10832 h 2370231"/>
              <a:gd name="connsiteX2" fmla="*/ 7103255 w 7170584"/>
              <a:gd name="connsiteY2" fmla="*/ 442754 h 2370231"/>
              <a:gd name="connsiteX3" fmla="*/ 7030683 w 7170584"/>
              <a:gd name="connsiteY3" fmla="*/ 1560346 h 2370231"/>
              <a:gd name="connsiteX4" fmla="*/ 6219689 w 7170584"/>
              <a:gd name="connsiteY4" fmla="*/ 1939965 h 2370231"/>
              <a:gd name="connsiteX5" fmla="*/ 5911391 w 7170584"/>
              <a:gd name="connsiteY5" fmla="*/ 1957597 h 2370231"/>
              <a:gd name="connsiteX6" fmla="*/ 5675521 w 7170584"/>
              <a:gd name="connsiteY6" fmla="*/ 2370231 h 2370231"/>
              <a:gd name="connsiteX7" fmla="*/ 5218769 w 7170584"/>
              <a:gd name="connsiteY7" fmla="*/ 1944363 h 2370231"/>
              <a:gd name="connsiteX8" fmla="*/ 4891248 w 7170584"/>
              <a:gd name="connsiteY8" fmla="*/ 1944763 h 2370231"/>
              <a:gd name="connsiteX9" fmla="*/ 822444 w 7170584"/>
              <a:gd name="connsiteY9" fmla="*/ 1952235 h 2370231"/>
              <a:gd name="connsiteX10" fmla="*/ 96724 w 7170584"/>
              <a:gd name="connsiteY10" fmla="*/ 1494506 h 2370231"/>
              <a:gd name="connsiteX11" fmla="*/ 91522 w 7170584"/>
              <a:gd name="connsiteY11" fmla="*/ 568748 h 2370231"/>
              <a:gd name="connsiteX12" fmla="*/ 835045 w 7170584"/>
              <a:gd name="connsiteY12" fmla="*/ 97918 h 2370231"/>
              <a:gd name="connsiteX13" fmla="*/ 2363477 w 7170584"/>
              <a:gd name="connsiteY13" fmla="*/ 33636 h 2370231"/>
              <a:gd name="connsiteX0" fmla="*/ 2363477 w 7170584"/>
              <a:gd name="connsiteY0" fmla="*/ 33636 h 2370231"/>
              <a:gd name="connsiteX1" fmla="*/ 6070306 w 7170584"/>
              <a:gd name="connsiteY1" fmla="*/ 10832 h 2370231"/>
              <a:gd name="connsiteX2" fmla="*/ 7103255 w 7170584"/>
              <a:gd name="connsiteY2" fmla="*/ 442754 h 2370231"/>
              <a:gd name="connsiteX3" fmla="*/ 7030683 w 7170584"/>
              <a:gd name="connsiteY3" fmla="*/ 1560346 h 2370231"/>
              <a:gd name="connsiteX4" fmla="*/ 6219689 w 7170584"/>
              <a:gd name="connsiteY4" fmla="*/ 1939965 h 2370231"/>
              <a:gd name="connsiteX5" fmla="*/ 5911391 w 7170584"/>
              <a:gd name="connsiteY5" fmla="*/ 1957597 h 2370231"/>
              <a:gd name="connsiteX6" fmla="*/ 5675521 w 7170584"/>
              <a:gd name="connsiteY6" fmla="*/ 2370231 h 2370231"/>
              <a:gd name="connsiteX7" fmla="*/ 5218769 w 7170584"/>
              <a:gd name="connsiteY7" fmla="*/ 1944363 h 2370231"/>
              <a:gd name="connsiteX8" fmla="*/ 4891248 w 7170584"/>
              <a:gd name="connsiteY8" fmla="*/ 1944763 h 2370231"/>
              <a:gd name="connsiteX9" fmla="*/ 822444 w 7170584"/>
              <a:gd name="connsiteY9" fmla="*/ 1952235 h 2370231"/>
              <a:gd name="connsiteX10" fmla="*/ 96724 w 7170584"/>
              <a:gd name="connsiteY10" fmla="*/ 1494506 h 2370231"/>
              <a:gd name="connsiteX11" fmla="*/ 91522 w 7170584"/>
              <a:gd name="connsiteY11" fmla="*/ 568748 h 2370231"/>
              <a:gd name="connsiteX12" fmla="*/ 835045 w 7170584"/>
              <a:gd name="connsiteY12" fmla="*/ 97918 h 2370231"/>
              <a:gd name="connsiteX13" fmla="*/ 2363477 w 7170584"/>
              <a:gd name="connsiteY13" fmla="*/ 33636 h 2370231"/>
              <a:gd name="connsiteX0" fmla="*/ 2363477 w 7170584"/>
              <a:gd name="connsiteY0" fmla="*/ 33636 h 2302906"/>
              <a:gd name="connsiteX1" fmla="*/ 6070306 w 7170584"/>
              <a:gd name="connsiteY1" fmla="*/ 10832 h 2302906"/>
              <a:gd name="connsiteX2" fmla="*/ 7103255 w 7170584"/>
              <a:gd name="connsiteY2" fmla="*/ 442754 h 2302906"/>
              <a:gd name="connsiteX3" fmla="*/ 7030683 w 7170584"/>
              <a:gd name="connsiteY3" fmla="*/ 1560346 h 2302906"/>
              <a:gd name="connsiteX4" fmla="*/ 6219689 w 7170584"/>
              <a:gd name="connsiteY4" fmla="*/ 1939965 h 2302906"/>
              <a:gd name="connsiteX5" fmla="*/ 5911391 w 7170584"/>
              <a:gd name="connsiteY5" fmla="*/ 1957597 h 2302906"/>
              <a:gd name="connsiteX6" fmla="*/ 5675521 w 7170584"/>
              <a:gd name="connsiteY6" fmla="*/ 2302906 h 2302906"/>
              <a:gd name="connsiteX7" fmla="*/ 5218769 w 7170584"/>
              <a:gd name="connsiteY7" fmla="*/ 1944363 h 2302906"/>
              <a:gd name="connsiteX8" fmla="*/ 4891248 w 7170584"/>
              <a:gd name="connsiteY8" fmla="*/ 1944763 h 2302906"/>
              <a:gd name="connsiteX9" fmla="*/ 822444 w 7170584"/>
              <a:gd name="connsiteY9" fmla="*/ 1952235 h 2302906"/>
              <a:gd name="connsiteX10" fmla="*/ 96724 w 7170584"/>
              <a:gd name="connsiteY10" fmla="*/ 1494506 h 2302906"/>
              <a:gd name="connsiteX11" fmla="*/ 91522 w 7170584"/>
              <a:gd name="connsiteY11" fmla="*/ 568748 h 2302906"/>
              <a:gd name="connsiteX12" fmla="*/ 835045 w 7170584"/>
              <a:gd name="connsiteY12" fmla="*/ 97918 h 2302906"/>
              <a:gd name="connsiteX13" fmla="*/ 2363477 w 7170584"/>
              <a:gd name="connsiteY13" fmla="*/ 33636 h 2302906"/>
              <a:gd name="connsiteX0" fmla="*/ 2363477 w 7170584"/>
              <a:gd name="connsiteY0" fmla="*/ 33636 h 2302906"/>
              <a:gd name="connsiteX1" fmla="*/ 6070306 w 7170584"/>
              <a:gd name="connsiteY1" fmla="*/ 10832 h 2302906"/>
              <a:gd name="connsiteX2" fmla="*/ 7103255 w 7170584"/>
              <a:gd name="connsiteY2" fmla="*/ 442754 h 2302906"/>
              <a:gd name="connsiteX3" fmla="*/ 7030683 w 7170584"/>
              <a:gd name="connsiteY3" fmla="*/ 1560346 h 2302906"/>
              <a:gd name="connsiteX4" fmla="*/ 6219689 w 7170584"/>
              <a:gd name="connsiteY4" fmla="*/ 1939965 h 2302906"/>
              <a:gd name="connsiteX5" fmla="*/ 5911391 w 7170584"/>
              <a:gd name="connsiteY5" fmla="*/ 1957597 h 2302906"/>
              <a:gd name="connsiteX6" fmla="*/ 5675521 w 7170584"/>
              <a:gd name="connsiteY6" fmla="*/ 2302906 h 2302906"/>
              <a:gd name="connsiteX7" fmla="*/ 5218769 w 7170584"/>
              <a:gd name="connsiteY7" fmla="*/ 1944363 h 2302906"/>
              <a:gd name="connsiteX8" fmla="*/ 4780334 w 7170584"/>
              <a:gd name="connsiteY8" fmla="*/ 1944763 h 2302906"/>
              <a:gd name="connsiteX9" fmla="*/ 822444 w 7170584"/>
              <a:gd name="connsiteY9" fmla="*/ 1952235 h 2302906"/>
              <a:gd name="connsiteX10" fmla="*/ 96724 w 7170584"/>
              <a:gd name="connsiteY10" fmla="*/ 1494506 h 2302906"/>
              <a:gd name="connsiteX11" fmla="*/ 91522 w 7170584"/>
              <a:gd name="connsiteY11" fmla="*/ 568748 h 2302906"/>
              <a:gd name="connsiteX12" fmla="*/ 835045 w 7170584"/>
              <a:gd name="connsiteY12" fmla="*/ 97918 h 2302906"/>
              <a:gd name="connsiteX13" fmla="*/ 2363477 w 7170584"/>
              <a:gd name="connsiteY13" fmla="*/ 33636 h 2302906"/>
              <a:gd name="connsiteX0" fmla="*/ 2363477 w 7170584"/>
              <a:gd name="connsiteY0" fmla="*/ 33636 h 2302906"/>
              <a:gd name="connsiteX1" fmla="*/ 6070306 w 7170584"/>
              <a:gd name="connsiteY1" fmla="*/ 10832 h 2302906"/>
              <a:gd name="connsiteX2" fmla="*/ 7103255 w 7170584"/>
              <a:gd name="connsiteY2" fmla="*/ 442754 h 2302906"/>
              <a:gd name="connsiteX3" fmla="*/ 7030683 w 7170584"/>
              <a:gd name="connsiteY3" fmla="*/ 1560346 h 2302906"/>
              <a:gd name="connsiteX4" fmla="*/ 6219689 w 7170584"/>
              <a:gd name="connsiteY4" fmla="*/ 1939965 h 2302906"/>
              <a:gd name="connsiteX5" fmla="*/ 5911391 w 7170584"/>
              <a:gd name="connsiteY5" fmla="*/ 1957597 h 2302906"/>
              <a:gd name="connsiteX6" fmla="*/ 5675521 w 7170584"/>
              <a:gd name="connsiteY6" fmla="*/ 2302906 h 2302906"/>
              <a:gd name="connsiteX7" fmla="*/ 5107856 w 7170584"/>
              <a:gd name="connsiteY7" fmla="*/ 1944363 h 2302906"/>
              <a:gd name="connsiteX8" fmla="*/ 4780334 w 7170584"/>
              <a:gd name="connsiteY8" fmla="*/ 1944763 h 2302906"/>
              <a:gd name="connsiteX9" fmla="*/ 822444 w 7170584"/>
              <a:gd name="connsiteY9" fmla="*/ 1952235 h 2302906"/>
              <a:gd name="connsiteX10" fmla="*/ 96724 w 7170584"/>
              <a:gd name="connsiteY10" fmla="*/ 1494506 h 2302906"/>
              <a:gd name="connsiteX11" fmla="*/ 91522 w 7170584"/>
              <a:gd name="connsiteY11" fmla="*/ 568748 h 2302906"/>
              <a:gd name="connsiteX12" fmla="*/ 835045 w 7170584"/>
              <a:gd name="connsiteY12" fmla="*/ 97918 h 2302906"/>
              <a:gd name="connsiteX13" fmla="*/ 2363477 w 7170584"/>
              <a:gd name="connsiteY13" fmla="*/ 33636 h 2302906"/>
              <a:gd name="connsiteX0" fmla="*/ 2411013 w 7170584"/>
              <a:gd name="connsiteY0" fmla="*/ 13172 h 2309372"/>
              <a:gd name="connsiteX1" fmla="*/ 6070306 w 7170584"/>
              <a:gd name="connsiteY1" fmla="*/ 17298 h 2309372"/>
              <a:gd name="connsiteX2" fmla="*/ 7103255 w 7170584"/>
              <a:gd name="connsiteY2" fmla="*/ 449220 h 2309372"/>
              <a:gd name="connsiteX3" fmla="*/ 7030683 w 7170584"/>
              <a:gd name="connsiteY3" fmla="*/ 1566812 h 2309372"/>
              <a:gd name="connsiteX4" fmla="*/ 6219689 w 7170584"/>
              <a:gd name="connsiteY4" fmla="*/ 1946431 h 2309372"/>
              <a:gd name="connsiteX5" fmla="*/ 5911391 w 7170584"/>
              <a:gd name="connsiteY5" fmla="*/ 1964063 h 2309372"/>
              <a:gd name="connsiteX6" fmla="*/ 5675521 w 7170584"/>
              <a:gd name="connsiteY6" fmla="*/ 2309372 h 2309372"/>
              <a:gd name="connsiteX7" fmla="*/ 5107856 w 7170584"/>
              <a:gd name="connsiteY7" fmla="*/ 1950829 h 2309372"/>
              <a:gd name="connsiteX8" fmla="*/ 4780334 w 7170584"/>
              <a:gd name="connsiteY8" fmla="*/ 1951229 h 2309372"/>
              <a:gd name="connsiteX9" fmla="*/ 822444 w 7170584"/>
              <a:gd name="connsiteY9" fmla="*/ 1958701 h 2309372"/>
              <a:gd name="connsiteX10" fmla="*/ 96724 w 7170584"/>
              <a:gd name="connsiteY10" fmla="*/ 1500972 h 2309372"/>
              <a:gd name="connsiteX11" fmla="*/ 91522 w 7170584"/>
              <a:gd name="connsiteY11" fmla="*/ 575214 h 2309372"/>
              <a:gd name="connsiteX12" fmla="*/ 835045 w 7170584"/>
              <a:gd name="connsiteY12" fmla="*/ 104384 h 2309372"/>
              <a:gd name="connsiteX13" fmla="*/ 2411013 w 7170584"/>
              <a:gd name="connsiteY13" fmla="*/ 13172 h 2309372"/>
              <a:gd name="connsiteX0" fmla="*/ 2411013 w 7170584"/>
              <a:gd name="connsiteY0" fmla="*/ 28473 h 2324673"/>
              <a:gd name="connsiteX1" fmla="*/ 6070306 w 7170584"/>
              <a:gd name="connsiteY1" fmla="*/ 32599 h 2324673"/>
              <a:gd name="connsiteX2" fmla="*/ 7103255 w 7170584"/>
              <a:gd name="connsiteY2" fmla="*/ 464521 h 2324673"/>
              <a:gd name="connsiteX3" fmla="*/ 7030683 w 7170584"/>
              <a:gd name="connsiteY3" fmla="*/ 1582113 h 2324673"/>
              <a:gd name="connsiteX4" fmla="*/ 6219689 w 7170584"/>
              <a:gd name="connsiteY4" fmla="*/ 1961732 h 2324673"/>
              <a:gd name="connsiteX5" fmla="*/ 5911391 w 7170584"/>
              <a:gd name="connsiteY5" fmla="*/ 1979364 h 2324673"/>
              <a:gd name="connsiteX6" fmla="*/ 5675521 w 7170584"/>
              <a:gd name="connsiteY6" fmla="*/ 2324673 h 2324673"/>
              <a:gd name="connsiteX7" fmla="*/ 5107856 w 7170584"/>
              <a:gd name="connsiteY7" fmla="*/ 1966130 h 2324673"/>
              <a:gd name="connsiteX8" fmla="*/ 4780334 w 7170584"/>
              <a:gd name="connsiteY8" fmla="*/ 1966530 h 2324673"/>
              <a:gd name="connsiteX9" fmla="*/ 822444 w 7170584"/>
              <a:gd name="connsiteY9" fmla="*/ 1974002 h 2324673"/>
              <a:gd name="connsiteX10" fmla="*/ 96724 w 7170584"/>
              <a:gd name="connsiteY10" fmla="*/ 1516273 h 2324673"/>
              <a:gd name="connsiteX11" fmla="*/ 91522 w 7170584"/>
              <a:gd name="connsiteY11" fmla="*/ 590515 h 2324673"/>
              <a:gd name="connsiteX12" fmla="*/ 835045 w 7170584"/>
              <a:gd name="connsiteY12" fmla="*/ 119685 h 2324673"/>
              <a:gd name="connsiteX13" fmla="*/ 2411013 w 7170584"/>
              <a:gd name="connsiteY13" fmla="*/ 28473 h 2324673"/>
              <a:gd name="connsiteX0" fmla="*/ 2386918 w 7146489"/>
              <a:gd name="connsiteY0" fmla="*/ 28473 h 2324673"/>
              <a:gd name="connsiteX1" fmla="*/ 6046211 w 7146489"/>
              <a:gd name="connsiteY1" fmla="*/ 32599 h 2324673"/>
              <a:gd name="connsiteX2" fmla="*/ 7079160 w 7146489"/>
              <a:gd name="connsiteY2" fmla="*/ 464521 h 2324673"/>
              <a:gd name="connsiteX3" fmla="*/ 7006588 w 7146489"/>
              <a:gd name="connsiteY3" fmla="*/ 1582113 h 2324673"/>
              <a:gd name="connsiteX4" fmla="*/ 6195594 w 7146489"/>
              <a:gd name="connsiteY4" fmla="*/ 1961732 h 2324673"/>
              <a:gd name="connsiteX5" fmla="*/ 5887296 w 7146489"/>
              <a:gd name="connsiteY5" fmla="*/ 1979364 h 2324673"/>
              <a:gd name="connsiteX6" fmla="*/ 5651426 w 7146489"/>
              <a:gd name="connsiteY6" fmla="*/ 2324673 h 2324673"/>
              <a:gd name="connsiteX7" fmla="*/ 5083761 w 7146489"/>
              <a:gd name="connsiteY7" fmla="*/ 1966130 h 2324673"/>
              <a:gd name="connsiteX8" fmla="*/ 4756239 w 7146489"/>
              <a:gd name="connsiteY8" fmla="*/ 1966530 h 2324673"/>
              <a:gd name="connsiteX9" fmla="*/ 798349 w 7146489"/>
              <a:gd name="connsiteY9" fmla="*/ 1974002 h 2324673"/>
              <a:gd name="connsiteX10" fmla="*/ 72629 w 7146489"/>
              <a:gd name="connsiteY10" fmla="*/ 1516273 h 2324673"/>
              <a:gd name="connsiteX11" fmla="*/ 67427 w 7146489"/>
              <a:gd name="connsiteY11" fmla="*/ 590515 h 2324673"/>
              <a:gd name="connsiteX12" fmla="*/ 810950 w 7146489"/>
              <a:gd name="connsiteY12" fmla="*/ 119685 h 2324673"/>
              <a:gd name="connsiteX13" fmla="*/ 2386918 w 7146489"/>
              <a:gd name="connsiteY13" fmla="*/ 28473 h 2324673"/>
              <a:gd name="connsiteX0" fmla="*/ 2403303 w 7162874"/>
              <a:gd name="connsiteY0" fmla="*/ 28473 h 2324673"/>
              <a:gd name="connsiteX1" fmla="*/ 6062596 w 7162874"/>
              <a:gd name="connsiteY1" fmla="*/ 32599 h 2324673"/>
              <a:gd name="connsiteX2" fmla="*/ 7095545 w 7162874"/>
              <a:gd name="connsiteY2" fmla="*/ 464521 h 2324673"/>
              <a:gd name="connsiteX3" fmla="*/ 7022973 w 7162874"/>
              <a:gd name="connsiteY3" fmla="*/ 1582113 h 2324673"/>
              <a:gd name="connsiteX4" fmla="*/ 6211979 w 7162874"/>
              <a:gd name="connsiteY4" fmla="*/ 1961732 h 2324673"/>
              <a:gd name="connsiteX5" fmla="*/ 5903681 w 7162874"/>
              <a:gd name="connsiteY5" fmla="*/ 1979364 h 2324673"/>
              <a:gd name="connsiteX6" fmla="*/ 5667811 w 7162874"/>
              <a:gd name="connsiteY6" fmla="*/ 2324673 h 2324673"/>
              <a:gd name="connsiteX7" fmla="*/ 5100146 w 7162874"/>
              <a:gd name="connsiteY7" fmla="*/ 1966130 h 2324673"/>
              <a:gd name="connsiteX8" fmla="*/ 4772624 w 7162874"/>
              <a:gd name="connsiteY8" fmla="*/ 1966530 h 2324673"/>
              <a:gd name="connsiteX9" fmla="*/ 814734 w 7162874"/>
              <a:gd name="connsiteY9" fmla="*/ 1974002 h 2324673"/>
              <a:gd name="connsiteX10" fmla="*/ 57324 w 7162874"/>
              <a:gd name="connsiteY10" fmla="*/ 1529738 h 2324673"/>
              <a:gd name="connsiteX11" fmla="*/ 83812 w 7162874"/>
              <a:gd name="connsiteY11" fmla="*/ 590515 h 2324673"/>
              <a:gd name="connsiteX12" fmla="*/ 827335 w 7162874"/>
              <a:gd name="connsiteY12" fmla="*/ 119685 h 2324673"/>
              <a:gd name="connsiteX13" fmla="*/ 2403303 w 7162874"/>
              <a:gd name="connsiteY13" fmla="*/ 28473 h 2324673"/>
              <a:gd name="connsiteX0" fmla="*/ 2403303 w 7162874"/>
              <a:gd name="connsiteY0" fmla="*/ 28473 h 2324673"/>
              <a:gd name="connsiteX1" fmla="*/ 6062596 w 7162874"/>
              <a:gd name="connsiteY1" fmla="*/ 32599 h 2324673"/>
              <a:gd name="connsiteX2" fmla="*/ 7095545 w 7162874"/>
              <a:gd name="connsiteY2" fmla="*/ 464521 h 2324673"/>
              <a:gd name="connsiteX3" fmla="*/ 7022973 w 7162874"/>
              <a:gd name="connsiteY3" fmla="*/ 1582113 h 2324673"/>
              <a:gd name="connsiteX4" fmla="*/ 6211979 w 7162874"/>
              <a:gd name="connsiteY4" fmla="*/ 1961732 h 2324673"/>
              <a:gd name="connsiteX5" fmla="*/ 5903681 w 7162874"/>
              <a:gd name="connsiteY5" fmla="*/ 1979364 h 2324673"/>
              <a:gd name="connsiteX6" fmla="*/ 5667811 w 7162874"/>
              <a:gd name="connsiteY6" fmla="*/ 2324673 h 2324673"/>
              <a:gd name="connsiteX7" fmla="*/ 5100146 w 7162874"/>
              <a:gd name="connsiteY7" fmla="*/ 1966130 h 2324673"/>
              <a:gd name="connsiteX8" fmla="*/ 4772624 w 7162874"/>
              <a:gd name="connsiteY8" fmla="*/ 1966530 h 2324673"/>
              <a:gd name="connsiteX9" fmla="*/ 814734 w 7162874"/>
              <a:gd name="connsiteY9" fmla="*/ 1974002 h 2324673"/>
              <a:gd name="connsiteX10" fmla="*/ 57324 w 7162874"/>
              <a:gd name="connsiteY10" fmla="*/ 1529738 h 2324673"/>
              <a:gd name="connsiteX11" fmla="*/ 83812 w 7162874"/>
              <a:gd name="connsiteY11" fmla="*/ 590515 h 2324673"/>
              <a:gd name="connsiteX12" fmla="*/ 827335 w 7162874"/>
              <a:gd name="connsiteY12" fmla="*/ 119685 h 2324673"/>
              <a:gd name="connsiteX13" fmla="*/ 2403303 w 7162874"/>
              <a:gd name="connsiteY13" fmla="*/ 28473 h 2324673"/>
              <a:gd name="connsiteX0" fmla="*/ 2403303 w 7162874"/>
              <a:gd name="connsiteY0" fmla="*/ 28473 h 2324673"/>
              <a:gd name="connsiteX1" fmla="*/ 6062596 w 7162874"/>
              <a:gd name="connsiteY1" fmla="*/ 32599 h 2324673"/>
              <a:gd name="connsiteX2" fmla="*/ 7095545 w 7162874"/>
              <a:gd name="connsiteY2" fmla="*/ 464521 h 2324673"/>
              <a:gd name="connsiteX3" fmla="*/ 7022973 w 7162874"/>
              <a:gd name="connsiteY3" fmla="*/ 1582113 h 2324673"/>
              <a:gd name="connsiteX4" fmla="*/ 6211979 w 7162874"/>
              <a:gd name="connsiteY4" fmla="*/ 1961732 h 2324673"/>
              <a:gd name="connsiteX5" fmla="*/ 5903681 w 7162874"/>
              <a:gd name="connsiteY5" fmla="*/ 1979364 h 2324673"/>
              <a:gd name="connsiteX6" fmla="*/ 5667811 w 7162874"/>
              <a:gd name="connsiteY6" fmla="*/ 2324673 h 2324673"/>
              <a:gd name="connsiteX7" fmla="*/ 5100146 w 7162874"/>
              <a:gd name="connsiteY7" fmla="*/ 1966130 h 2324673"/>
              <a:gd name="connsiteX8" fmla="*/ 4772624 w 7162874"/>
              <a:gd name="connsiteY8" fmla="*/ 1966530 h 2324673"/>
              <a:gd name="connsiteX9" fmla="*/ 814734 w 7162874"/>
              <a:gd name="connsiteY9" fmla="*/ 1974002 h 2324673"/>
              <a:gd name="connsiteX10" fmla="*/ 57324 w 7162874"/>
              <a:gd name="connsiteY10" fmla="*/ 1529738 h 2324673"/>
              <a:gd name="connsiteX11" fmla="*/ 83812 w 7162874"/>
              <a:gd name="connsiteY11" fmla="*/ 590515 h 2324673"/>
              <a:gd name="connsiteX12" fmla="*/ 827335 w 7162874"/>
              <a:gd name="connsiteY12" fmla="*/ 119685 h 2324673"/>
              <a:gd name="connsiteX13" fmla="*/ 2403303 w 7162874"/>
              <a:gd name="connsiteY13" fmla="*/ 28473 h 2324673"/>
              <a:gd name="connsiteX0" fmla="*/ 2403303 w 7162874"/>
              <a:gd name="connsiteY0" fmla="*/ 28473 h 2324673"/>
              <a:gd name="connsiteX1" fmla="*/ 6062596 w 7162874"/>
              <a:gd name="connsiteY1" fmla="*/ 32599 h 2324673"/>
              <a:gd name="connsiteX2" fmla="*/ 7095545 w 7162874"/>
              <a:gd name="connsiteY2" fmla="*/ 464521 h 2324673"/>
              <a:gd name="connsiteX3" fmla="*/ 7022973 w 7162874"/>
              <a:gd name="connsiteY3" fmla="*/ 1582113 h 2324673"/>
              <a:gd name="connsiteX4" fmla="*/ 6261345 w 7162874"/>
              <a:gd name="connsiteY4" fmla="*/ 1958949 h 2324673"/>
              <a:gd name="connsiteX5" fmla="*/ 5903681 w 7162874"/>
              <a:gd name="connsiteY5" fmla="*/ 1979364 h 2324673"/>
              <a:gd name="connsiteX6" fmla="*/ 5667811 w 7162874"/>
              <a:gd name="connsiteY6" fmla="*/ 2324673 h 2324673"/>
              <a:gd name="connsiteX7" fmla="*/ 5100146 w 7162874"/>
              <a:gd name="connsiteY7" fmla="*/ 1966130 h 2324673"/>
              <a:gd name="connsiteX8" fmla="*/ 4772624 w 7162874"/>
              <a:gd name="connsiteY8" fmla="*/ 1966530 h 2324673"/>
              <a:gd name="connsiteX9" fmla="*/ 814734 w 7162874"/>
              <a:gd name="connsiteY9" fmla="*/ 1974002 h 2324673"/>
              <a:gd name="connsiteX10" fmla="*/ 57324 w 7162874"/>
              <a:gd name="connsiteY10" fmla="*/ 1529738 h 2324673"/>
              <a:gd name="connsiteX11" fmla="*/ 83812 w 7162874"/>
              <a:gd name="connsiteY11" fmla="*/ 590515 h 2324673"/>
              <a:gd name="connsiteX12" fmla="*/ 827335 w 7162874"/>
              <a:gd name="connsiteY12" fmla="*/ 119685 h 2324673"/>
              <a:gd name="connsiteX13" fmla="*/ 2403303 w 7162874"/>
              <a:gd name="connsiteY13" fmla="*/ 28473 h 2324673"/>
              <a:gd name="connsiteX0" fmla="*/ 2415791 w 7175362"/>
              <a:gd name="connsiteY0" fmla="*/ 28473 h 2324673"/>
              <a:gd name="connsiteX1" fmla="*/ 6075084 w 7175362"/>
              <a:gd name="connsiteY1" fmla="*/ 32599 h 2324673"/>
              <a:gd name="connsiteX2" fmla="*/ 7108033 w 7175362"/>
              <a:gd name="connsiteY2" fmla="*/ 464521 h 2324673"/>
              <a:gd name="connsiteX3" fmla="*/ 7035461 w 7175362"/>
              <a:gd name="connsiteY3" fmla="*/ 1582113 h 2324673"/>
              <a:gd name="connsiteX4" fmla="*/ 6273833 w 7175362"/>
              <a:gd name="connsiteY4" fmla="*/ 1958949 h 2324673"/>
              <a:gd name="connsiteX5" fmla="*/ 5916169 w 7175362"/>
              <a:gd name="connsiteY5" fmla="*/ 1979364 h 2324673"/>
              <a:gd name="connsiteX6" fmla="*/ 5680299 w 7175362"/>
              <a:gd name="connsiteY6" fmla="*/ 2324673 h 2324673"/>
              <a:gd name="connsiteX7" fmla="*/ 5112634 w 7175362"/>
              <a:gd name="connsiteY7" fmla="*/ 1966130 h 2324673"/>
              <a:gd name="connsiteX8" fmla="*/ 4785112 w 7175362"/>
              <a:gd name="connsiteY8" fmla="*/ 1966530 h 2324673"/>
              <a:gd name="connsiteX9" fmla="*/ 827222 w 7175362"/>
              <a:gd name="connsiteY9" fmla="*/ 1974002 h 2324673"/>
              <a:gd name="connsiteX10" fmla="*/ 49621 w 7175362"/>
              <a:gd name="connsiteY10" fmla="*/ 1465977 h 2324673"/>
              <a:gd name="connsiteX11" fmla="*/ 96300 w 7175362"/>
              <a:gd name="connsiteY11" fmla="*/ 590515 h 2324673"/>
              <a:gd name="connsiteX12" fmla="*/ 839823 w 7175362"/>
              <a:gd name="connsiteY12" fmla="*/ 119685 h 2324673"/>
              <a:gd name="connsiteX13" fmla="*/ 2415791 w 7175362"/>
              <a:gd name="connsiteY13" fmla="*/ 28473 h 2324673"/>
              <a:gd name="connsiteX0" fmla="*/ 2429688 w 7189259"/>
              <a:gd name="connsiteY0" fmla="*/ 28473 h 2324673"/>
              <a:gd name="connsiteX1" fmla="*/ 6088981 w 7189259"/>
              <a:gd name="connsiteY1" fmla="*/ 32599 h 2324673"/>
              <a:gd name="connsiteX2" fmla="*/ 7121930 w 7189259"/>
              <a:gd name="connsiteY2" fmla="*/ 464521 h 2324673"/>
              <a:gd name="connsiteX3" fmla="*/ 7049358 w 7189259"/>
              <a:gd name="connsiteY3" fmla="*/ 1582113 h 2324673"/>
              <a:gd name="connsiteX4" fmla="*/ 6287730 w 7189259"/>
              <a:gd name="connsiteY4" fmla="*/ 1958949 h 2324673"/>
              <a:gd name="connsiteX5" fmla="*/ 5930066 w 7189259"/>
              <a:gd name="connsiteY5" fmla="*/ 1979364 h 2324673"/>
              <a:gd name="connsiteX6" fmla="*/ 5694196 w 7189259"/>
              <a:gd name="connsiteY6" fmla="*/ 2324673 h 2324673"/>
              <a:gd name="connsiteX7" fmla="*/ 5126531 w 7189259"/>
              <a:gd name="connsiteY7" fmla="*/ 1966130 h 2324673"/>
              <a:gd name="connsiteX8" fmla="*/ 4799009 w 7189259"/>
              <a:gd name="connsiteY8" fmla="*/ 1966530 h 2324673"/>
              <a:gd name="connsiteX9" fmla="*/ 841119 w 7189259"/>
              <a:gd name="connsiteY9" fmla="*/ 1974002 h 2324673"/>
              <a:gd name="connsiteX10" fmla="*/ 43327 w 7189259"/>
              <a:gd name="connsiteY10" fmla="*/ 1411325 h 2324673"/>
              <a:gd name="connsiteX11" fmla="*/ 110197 w 7189259"/>
              <a:gd name="connsiteY11" fmla="*/ 590515 h 2324673"/>
              <a:gd name="connsiteX12" fmla="*/ 853720 w 7189259"/>
              <a:gd name="connsiteY12" fmla="*/ 119685 h 2324673"/>
              <a:gd name="connsiteX13" fmla="*/ 2429688 w 7189259"/>
              <a:gd name="connsiteY13" fmla="*/ 28473 h 2324673"/>
              <a:gd name="connsiteX0" fmla="*/ 2429688 w 7189259"/>
              <a:gd name="connsiteY0" fmla="*/ 28473 h 2324673"/>
              <a:gd name="connsiteX1" fmla="*/ 6088981 w 7189259"/>
              <a:gd name="connsiteY1" fmla="*/ 32599 h 2324673"/>
              <a:gd name="connsiteX2" fmla="*/ 7121930 w 7189259"/>
              <a:gd name="connsiteY2" fmla="*/ 464521 h 2324673"/>
              <a:gd name="connsiteX3" fmla="*/ 7049358 w 7189259"/>
              <a:gd name="connsiteY3" fmla="*/ 1582113 h 2324673"/>
              <a:gd name="connsiteX4" fmla="*/ 6287730 w 7189259"/>
              <a:gd name="connsiteY4" fmla="*/ 1958949 h 2324673"/>
              <a:gd name="connsiteX5" fmla="*/ 5930066 w 7189259"/>
              <a:gd name="connsiteY5" fmla="*/ 1979364 h 2324673"/>
              <a:gd name="connsiteX6" fmla="*/ 5694196 w 7189259"/>
              <a:gd name="connsiteY6" fmla="*/ 2324673 h 2324673"/>
              <a:gd name="connsiteX7" fmla="*/ 5126531 w 7189259"/>
              <a:gd name="connsiteY7" fmla="*/ 1966130 h 2324673"/>
              <a:gd name="connsiteX8" fmla="*/ 4799009 w 7189259"/>
              <a:gd name="connsiteY8" fmla="*/ 1966530 h 2324673"/>
              <a:gd name="connsiteX9" fmla="*/ 820928 w 7189259"/>
              <a:gd name="connsiteY9" fmla="*/ 1937567 h 2324673"/>
              <a:gd name="connsiteX10" fmla="*/ 43327 w 7189259"/>
              <a:gd name="connsiteY10" fmla="*/ 1411325 h 2324673"/>
              <a:gd name="connsiteX11" fmla="*/ 110197 w 7189259"/>
              <a:gd name="connsiteY11" fmla="*/ 590515 h 2324673"/>
              <a:gd name="connsiteX12" fmla="*/ 853720 w 7189259"/>
              <a:gd name="connsiteY12" fmla="*/ 119685 h 2324673"/>
              <a:gd name="connsiteX13" fmla="*/ 2429688 w 7189259"/>
              <a:gd name="connsiteY13" fmla="*/ 28473 h 2324673"/>
              <a:gd name="connsiteX0" fmla="*/ 2429688 w 7189259"/>
              <a:gd name="connsiteY0" fmla="*/ 28473 h 2324673"/>
              <a:gd name="connsiteX1" fmla="*/ 6088981 w 7189259"/>
              <a:gd name="connsiteY1" fmla="*/ 32599 h 2324673"/>
              <a:gd name="connsiteX2" fmla="*/ 7121930 w 7189259"/>
              <a:gd name="connsiteY2" fmla="*/ 464521 h 2324673"/>
              <a:gd name="connsiteX3" fmla="*/ 7049358 w 7189259"/>
              <a:gd name="connsiteY3" fmla="*/ 1582113 h 2324673"/>
              <a:gd name="connsiteX4" fmla="*/ 6287730 w 7189259"/>
              <a:gd name="connsiteY4" fmla="*/ 1958949 h 2324673"/>
              <a:gd name="connsiteX5" fmla="*/ 5930066 w 7189259"/>
              <a:gd name="connsiteY5" fmla="*/ 1979364 h 2324673"/>
              <a:gd name="connsiteX6" fmla="*/ 5694196 w 7189259"/>
              <a:gd name="connsiteY6" fmla="*/ 2324673 h 2324673"/>
              <a:gd name="connsiteX7" fmla="*/ 5126531 w 7189259"/>
              <a:gd name="connsiteY7" fmla="*/ 1966130 h 2324673"/>
              <a:gd name="connsiteX8" fmla="*/ 4799009 w 7189259"/>
              <a:gd name="connsiteY8" fmla="*/ 1966530 h 2324673"/>
              <a:gd name="connsiteX9" fmla="*/ 820928 w 7189259"/>
              <a:gd name="connsiteY9" fmla="*/ 1937567 h 2324673"/>
              <a:gd name="connsiteX10" fmla="*/ 43327 w 7189259"/>
              <a:gd name="connsiteY10" fmla="*/ 1411325 h 2324673"/>
              <a:gd name="connsiteX11" fmla="*/ 110197 w 7189259"/>
              <a:gd name="connsiteY11" fmla="*/ 590515 h 2324673"/>
              <a:gd name="connsiteX12" fmla="*/ 853720 w 7189259"/>
              <a:gd name="connsiteY12" fmla="*/ 119685 h 2324673"/>
              <a:gd name="connsiteX13" fmla="*/ 2429688 w 7189259"/>
              <a:gd name="connsiteY13" fmla="*/ 28473 h 2324673"/>
              <a:gd name="connsiteX0" fmla="*/ 2429688 w 7189259"/>
              <a:gd name="connsiteY0" fmla="*/ 28473 h 2324673"/>
              <a:gd name="connsiteX1" fmla="*/ 6088981 w 7189259"/>
              <a:gd name="connsiteY1" fmla="*/ 32599 h 2324673"/>
              <a:gd name="connsiteX2" fmla="*/ 7121930 w 7189259"/>
              <a:gd name="connsiteY2" fmla="*/ 464521 h 2324673"/>
              <a:gd name="connsiteX3" fmla="*/ 7049358 w 7189259"/>
              <a:gd name="connsiteY3" fmla="*/ 1582113 h 2324673"/>
              <a:gd name="connsiteX4" fmla="*/ 6287730 w 7189259"/>
              <a:gd name="connsiteY4" fmla="*/ 1958949 h 2324673"/>
              <a:gd name="connsiteX5" fmla="*/ 5930066 w 7189259"/>
              <a:gd name="connsiteY5" fmla="*/ 1979364 h 2324673"/>
              <a:gd name="connsiteX6" fmla="*/ 5694196 w 7189259"/>
              <a:gd name="connsiteY6" fmla="*/ 2324673 h 2324673"/>
              <a:gd name="connsiteX7" fmla="*/ 5126531 w 7189259"/>
              <a:gd name="connsiteY7" fmla="*/ 1966130 h 2324673"/>
              <a:gd name="connsiteX8" fmla="*/ 4799009 w 7189259"/>
              <a:gd name="connsiteY8" fmla="*/ 1966530 h 2324673"/>
              <a:gd name="connsiteX9" fmla="*/ 820928 w 7189259"/>
              <a:gd name="connsiteY9" fmla="*/ 1937567 h 2324673"/>
              <a:gd name="connsiteX10" fmla="*/ 43327 w 7189259"/>
              <a:gd name="connsiteY10" fmla="*/ 1402216 h 2324673"/>
              <a:gd name="connsiteX11" fmla="*/ 110197 w 7189259"/>
              <a:gd name="connsiteY11" fmla="*/ 590515 h 2324673"/>
              <a:gd name="connsiteX12" fmla="*/ 853720 w 7189259"/>
              <a:gd name="connsiteY12" fmla="*/ 119685 h 2324673"/>
              <a:gd name="connsiteX13" fmla="*/ 2429688 w 7189259"/>
              <a:gd name="connsiteY13" fmla="*/ 28473 h 2324673"/>
              <a:gd name="connsiteX0" fmla="*/ 2429688 w 7189259"/>
              <a:gd name="connsiteY0" fmla="*/ 28473 h 2324673"/>
              <a:gd name="connsiteX1" fmla="*/ 6088981 w 7189259"/>
              <a:gd name="connsiteY1" fmla="*/ 32599 h 2324673"/>
              <a:gd name="connsiteX2" fmla="*/ 7121930 w 7189259"/>
              <a:gd name="connsiteY2" fmla="*/ 464521 h 2324673"/>
              <a:gd name="connsiteX3" fmla="*/ 7049358 w 7189259"/>
              <a:gd name="connsiteY3" fmla="*/ 1582113 h 2324673"/>
              <a:gd name="connsiteX4" fmla="*/ 6287730 w 7189259"/>
              <a:gd name="connsiteY4" fmla="*/ 1958949 h 2324673"/>
              <a:gd name="connsiteX5" fmla="*/ 5930066 w 7189259"/>
              <a:gd name="connsiteY5" fmla="*/ 1979364 h 2324673"/>
              <a:gd name="connsiteX6" fmla="*/ 5694196 w 7189259"/>
              <a:gd name="connsiteY6" fmla="*/ 2324673 h 2324673"/>
              <a:gd name="connsiteX7" fmla="*/ 5126531 w 7189259"/>
              <a:gd name="connsiteY7" fmla="*/ 1966130 h 2324673"/>
              <a:gd name="connsiteX8" fmla="*/ 4799009 w 7189259"/>
              <a:gd name="connsiteY8" fmla="*/ 1966530 h 2324673"/>
              <a:gd name="connsiteX9" fmla="*/ 820928 w 7189259"/>
              <a:gd name="connsiteY9" fmla="*/ 1937567 h 2324673"/>
              <a:gd name="connsiteX10" fmla="*/ 43327 w 7189259"/>
              <a:gd name="connsiteY10" fmla="*/ 1402216 h 2324673"/>
              <a:gd name="connsiteX11" fmla="*/ 110197 w 7189259"/>
              <a:gd name="connsiteY11" fmla="*/ 590515 h 2324673"/>
              <a:gd name="connsiteX12" fmla="*/ 853720 w 7189259"/>
              <a:gd name="connsiteY12" fmla="*/ 119685 h 2324673"/>
              <a:gd name="connsiteX13" fmla="*/ 2429688 w 7189259"/>
              <a:gd name="connsiteY13" fmla="*/ 28473 h 2324673"/>
              <a:gd name="connsiteX0" fmla="*/ 2429688 w 7189259"/>
              <a:gd name="connsiteY0" fmla="*/ 28473 h 2324673"/>
              <a:gd name="connsiteX1" fmla="*/ 6088981 w 7189259"/>
              <a:gd name="connsiteY1" fmla="*/ 32599 h 2324673"/>
              <a:gd name="connsiteX2" fmla="*/ 7121930 w 7189259"/>
              <a:gd name="connsiteY2" fmla="*/ 464521 h 2324673"/>
              <a:gd name="connsiteX3" fmla="*/ 7049358 w 7189259"/>
              <a:gd name="connsiteY3" fmla="*/ 1582113 h 2324673"/>
              <a:gd name="connsiteX4" fmla="*/ 6287730 w 7189259"/>
              <a:gd name="connsiteY4" fmla="*/ 1958949 h 2324673"/>
              <a:gd name="connsiteX5" fmla="*/ 5930066 w 7189259"/>
              <a:gd name="connsiteY5" fmla="*/ 1979364 h 2324673"/>
              <a:gd name="connsiteX6" fmla="*/ 5694196 w 7189259"/>
              <a:gd name="connsiteY6" fmla="*/ 2324673 h 2324673"/>
              <a:gd name="connsiteX7" fmla="*/ 5159615 w 7189259"/>
              <a:gd name="connsiteY7" fmla="*/ 1991006 h 2324673"/>
              <a:gd name="connsiteX8" fmla="*/ 4799009 w 7189259"/>
              <a:gd name="connsiteY8" fmla="*/ 1966530 h 2324673"/>
              <a:gd name="connsiteX9" fmla="*/ 820928 w 7189259"/>
              <a:gd name="connsiteY9" fmla="*/ 1937567 h 2324673"/>
              <a:gd name="connsiteX10" fmla="*/ 43327 w 7189259"/>
              <a:gd name="connsiteY10" fmla="*/ 1402216 h 2324673"/>
              <a:gd name="connsiteX11" fmla="*/ 110197 w 7189259"/>
              <a:gd name="connsiteY11" fmla="*/ 590515 h 2324673"/>
              <a:gd name="connsiteX12" fmla="*/ 853720 w 7189259"/>
              <a:gd name="connsiteY12" fmla="*/ 119685 h 2324673"/>
              <a:gd name="connsiteX13" fmla="*/ 2429688 w 7189259"/>
              <a:gd name="connsiteY13" fmla="*/ 28473 h 2324673"/>
              <a:gd name="connsiteX0" fmla="*/ 2429688 w 7189259"/>
              <a:gd name="connsiteY0" fmla="*/ 28473 h 2324673"/>
              <a:gd name="connsiteX1" fmla="*/ 6088981 w 7189259"/>
              <a:gd name="connsiteY1" fmla="*/ 32599 h 2324673"/>
              <a:gd name="connsiteX2" fmla="*/ 7121930 w 7189259"/>
              <a:gd name="connsiteY2" fmla="*/ 464521 h 2324673"/>
              <a:gd name="connsiteX3" fmla="*/ 7049358 w 7189259"/>
              <a:gd name="connsiteY3" fmla="*/ 1582113 h 2324673"/>
              <a:gd name="connsiteX4" fmla="*/ 6287730 w 7189259"/>
              <a:gd name="connsiteY4" fmla="*/ 1958949 h 2324673"/>
              <a:gd name="connsiteX5" fmla="*/ 5930066 w 7189259"/>
              <a:gd name="connsiteY5" fmla="*/ 1979364 h 2324673"/>
              <a:gd name="connsiteX6" fmla="*/ 5694196 w 7189259"/>
              <a:gd name="connsiteY6" fmla="*/ 2324673 h 2324673"/>
              <a:gd name="connsiteX7" fmla="*/ 5159615 w 7189259"/>
              <a:gd name="connsiteY7" fmla="*/ 1991006 h 2324673"/>
              <a:gd name="connsiteX8" fmla="*/ 4787982 w 7189259"/>
              <a:gd name="connsiteY8" fmla="*/ 1971505 h 2324673"/>
              <a:gd name="connsiteX9" fmla="*/ 820928 w 7189259"/>
              <a:gd name="connsiteY9" fmla="*/ 1937567 h 2324673"/>
              <a:gd name="connsiteX10" fmla="*/ 43327 w 7189259"/>
              <a:gd name="connsiteY10" fmla="*/ 1402216 h 2324673"/>
              <a:gd name="connsiteX11" fmla="*/ 110197 w 7189259"/>
              <a:gd name="connsiteY11" fmla="*/ 590515 h 2324673"/>
              <a:gd name="connsiteX12" fmla="*/ 853720 w 7189259"/>
              <a:gd name="connsiteY12" fmla="*/ 119685 h 2324673"/>
              <a:gd name="connsiteX13" fmla="*/ 2429688 w 7189259"/>
              <a:gd name="connsiteY13" fmla="*/ 28473 h 2324673"/>
              <a:gd name="connsiteX0" fmla="*/ 2429688 w 7189259"/>
              <a:gd name="connsiteY0" fmla="*/ 28473 h 2324673"/>
              <a:gd name="connsiteX1" fmla="*/ 6088981 w 7189259"/>
              <a:gd name="connsiteY1" fmla="*/ 32599 h 2324673"/>
              <a:gd name="connsiteX2" fmla="*/ 7121930 w 7189259"/>
              <a:gd name="connsiteY2" fmla="*/ 464521 h 2324673"/>
              <a:gd name="connsiteX3" fmla="*/ 7049358 w 7189259"/>
              <a:gd name="connsiteY3" fmla="*/ 1582113 h 2324673"/>
              <a:gd name="connsiteX4" fmla="*/ 6287730 w 7189259"/>
              <a:gd name="connsiteY4" fmla="*/ 1958949 h 2324673"/>
              <a:gd name="connsiteX5" fmla="*/ 5930066 w 7189259"/>
              <a:gd name="connsiteY5" fmla="*/ 1979364 h 2324673"/>
              <a:gd name="connsiteX6" fmla="*/ 5694196 w 7189259"/>
              <a:gd name="connsiteY6" fmla="*/ 2324673 h 2324673"/>
              <a:gd name="connsiteX7" fmla="*/ 5159615 w 7189259"/>
              <a:gd name="connsiteY7" fmla="*/ 1991006 h 2324673"/>
              <a:gd name="connsiteX8" fmla="*/ 4787982 w 7189259"/>
              <a:gd name="connsiteY8" fmla="*/ 1971505 h 2324673"/>
              <a:gd name="connsiteX9" fmla="*/ 820928 w 7189259"/>
              <a:gd name="connsiteY9" fmla="*/ 1937567 h 2324673"/>
              <a:gd name="connsiteX10" fmla="*/ 43327 w 7189259"/>
              <a:gd name="connsiteY10" fmla="*/ 1402216 h 2324673"/>
              <a:gd name="connsiteX11" fmla="*/ 110197 w 7189259"/>
              <a:gd name="connsiteY11" fmla="*/ 590515 h 2324673"/>
              <a:gd name="connsiteX12" fmla="*/ 853720 w 7189259"/>
              <a:gd name="connsiteY12" fmla="*/ 119685 h 2324673"/>
              <a:gd name="connsiteX13" fmla="*/ 2429688 w 7189259"/>
              <a:gd name="connsiteY13" fmla="*/ 28473 h 2324673"/>
              <a:gd name="connsiteX0" fmla="*/ 2429688 w 7189259"/>
              <a:gd name="connsiteY0" fmla="*/ 28473 h 2324673"/>
              <a:gd name="connsiteX1" fmla="*/ 6088981 w 7189259"/>
              <a:gd name="connsiteY1" fmla="*/ 32599 h 2324673"/>
              <a:gd name="connsiteX2" fmla="*/ 7121930 w 7189259"/>
              <a:gd name="connsiteY2" fmla="*/ 464521 h 2324673"/>
              <a:gd name="connsiteX3" fmla="*/ 7049358 w 7189259"/>
              <a:gd name="connsiteY3" fmla="*/ 1582113 h 2324673"/>
              <a:gd name="connsiteX4" fmla="*/ 6287730 w 7189259"/>
              <a:gd name="connsiteY4" fmla="*/ 1958949 h 2324673"/>
              <a:gd name="connsiteX5" fmla="*/ 5930066 w 7189259"/>
              <a:gd name="connsiteY5" fmla="*/ 1979364 h 2324673"/>
              <a:gd name="connsiteX6" fmla="*/ 5694196 w 7189259"/>
              <a:gd name="connsiteY6" fmla="*/ 2324673 h 2324673"/>
              <a:gd name="connsiteX7" fmla="*/ 5159615 w 7189259"/>
              <a:gd name="connsiteY7" fmla="*/ 1991006 h 2324673"/>
              <a:gd name="connsiteX8" fmla="*/ 4787982 w 7189259"/>
              <a:gd name="connsiteY8" fmla="*/ 1971505 h 2324673"/>
              <a:gd name="connsiteX9" fmla="*/ 820928 w 7189259"/>
              <a:gd name="connsiteY9" fmla="*/ 1937567 h 2324673"/>
              <a:gd name="connsiteX10" fmla="*/ 43327 w 7189259"/>
              <a:gd name="connsiteY10" fmla="*/ 1402216 h 2324673"/>
              <a:gd name="connsiteX11" fmla="*/ 110197 w 7189259"/>
              <a:gd name="connsiteY11" fmla="*/ 590515 h 2324673"/>
              <a:gd name="connsiteX12" fmla="*/ 853720 w 7189259"/>
              <a:gd name="connsiteY12" fmla="*/ 119685 h 2324673"/>
              <a:gd name="connsiteX13" fmla="*/ 2429688 w 7189259"/>
              <a:gd name="connsiteY13" fmla="*/ 28473 h 2324673"/>
              <a:gd name="connsiteX0" fmla="*/ 2429688 w 7189259"/>
              <a:gd name="connsiteY0" fmla="*/ 28473 h 2324673"/>
              <a:gd name="connsiteX1" fmla="*/ 6088981 w 7189259"/>
              <a:gd name="connsiteY1" fmla="*/ 32599 h 2324673"/>
              <a:gd name="connsiteX2" fmla="*/ 7121930 w 7189259"/>
              <a:gd name="connsiteY2" fmla="*/ 464521 h 2324673"/>
              <a:gd name="connsiteX3" fmla="*/ 7049358 w 7189259"/>
              <a:gd name="connsiteY3" fmla="*/ 1582113 h 2324673"/>
              <a:gd name="connsiteX4" fmla="*/ 6287730 w 7189259"/>
              <a:gd name="connsiteY4" fmla="*/ 1958949 h 2324673"/>
              <a:gd name="connsiteX5" fmla="*/ 5930066 w 7189259"/>
              <a:gd name="connsiteY5" fmla="*/ 1979364 h 2324673"/>
              <a:gd name="connsiteX6" fmla="*/ 5694196 w 7189259"/>
              <a:gd name="connsiteY6" fmla="*/ 2324673 h 2324673"/>
              <a:gd name="connsiteX7" fmla="*/ 5159615 w 7189259"/>
              <a:gd name="connsiteY7" fmla="*/ 1991006 h 2324673"/>
              <a:gd name="connsiteX8" fmla="*/ 4787982 w 7189259"/>
              <a:gd name="connsiteY8" fmla="*/ 1971505 h 2324673"/>
              <a:gd name="connsiteX9" fmla="*/ 820928 w 7189259"/>
              <a:gd name="connsiteY9" fmla="*/ 1937567 h 2324673"/>
              <a:gd name="connsiteX10" fmla="*/ 43327 w 7189259"/>
              <a:gd name="connsiteY10" fmla="*/ 1402216 h 2324673"/>
              <a:gd name="connsiteX11" fmla="*/ 110197 w 7189259"/>
              <a:gd name="connsiteY11" fmla="*/ 590515 h 2324673"/>
              <a:gd name="connsiteX12" fmla="*/ 853720 w 7189259"/>
              <a:gd name="connsiteY12" fmla="*/ 119685 h 2324673"/>
              <a:gd name="connsiteX13" fmla="*/ 2429688 w 7189259"/>
              <a:gd name="connsiteY13" fmla="*/ 28473 h 2324673"/>
              <a:gd name="connsiteX0" fmla="*/ 2429688 w 7189259"/>
              <a:gd name="connsiteY0" fmla="*/ 28473 h 2324673"/>
              <a:gd name="connsiteX1" fmla="*/ 6088981 w 7189259"/>
              <a:gd name="connsiteY1" fmla="*/ 32599 h 2324673"/>
              <a:gd name="connsiteX2" fmla="*/ 7121930 w 7189259"/>
              <a:gd name="connsiteY2" fmla="*/ 464521 h 2324673"/>
              <a:gd name="connsiteX3" fmla="*/ 7049358 w 7189259"/>
              <a:gd name="connsiteY3" fmla="*/ 1582113 h 2324673"/>
              <a:gd name="connsiteX4" fmla="*/ 6287730 w 7189259"/>
              <a:gd name="connsiteY4" fmla="*/ 1958949 h 2324673"/>
              <a:gd name="connsiteX5" fmla="*/ 5930066 w 7189259"/>
              <a:gd name="connsiteY5" fmla="*/ 1979364 h 2324673"/>
              <a:gd name="connsiteX6" fmla="*/ 5694196 w 7189259"/>
              <a:gd name="connsiteY6" fmla="*/ 2324673 h 2324673"/>
              <a:gd name="connsiteX7" fmla="*/ 5159615 w 7189259"/>
              <a:gd name="connsiteY7" fmla="*/ 1991006 h 2324673"/>
              <a:gd name="connsiteX8" fmla="*/ 4787982 w 7189259"/>
              <a:gd name="connsiteY8" fmla="*/ 1971505 h 2324673"/>
              <a:gd name="connsiteX9" fmla="*/ 820928 w 7189259"/>
              <a:gd name="connsiteY9" fmla="*/ 1937567 h 2324673"/>
              <a:gd name="connsiteX10" fmla="*/ 43327 w 7189259"/>
              <a:gd name="connsiteY10" fmla="*/ 1402216 h 2324673"/>
              <a:gd name="connsiteX11" fmla="*/ 110197 w 7189259"/>
              <a:gd name="connsiteY11" fmla="*/ 590515 h 2324673"/>
              <a:gd name="connsiteX12" fmla="*/ 853720 w 7189259"/>
              <a:gd name="connsiteY12" fmla="*/ 119685 h 2324673"/>
              <a:gd name="connsiteX13" fmla="*/ 2429688 w 7189259"/>
              <a:gd name="connsiteY13" fmla="*/ 28473 h 2324673"/>
              <a:gd name="connsiteX0" fmla="*/ 2429688 w 7189259"/>
              <a:gd name="connsiteY0" fmla="*/ 28473 h 2324673"/>
              <a:gd name="connsiteX1" fmla="*/ 6088981 w 7189259"/>
              <a:gd name="connsiteY1" fmla="*/ 32599 h 2324673"/>
              <a:gd name="connsiteX2" fmla="*/ 7121930 w 7189259"/>
              <a:gd name="connsiteY2" fmla="*/ 464521 h 2324673"/>
              <a:gd name="connsiteX3" fmla="*/ 7049358 w 7189259"/>
              <a:gd name="connsiteY3" fmla="*/ 1582113 h 2324673"/>
              <a:gd name="connsiteX4" fmla="*/ 6287730 w 7189259"/>
              <a:gd name="connsiteY4" fmla="*/ 1958949 h 2324673"/>
              <a:gd name="connsiteX5" fmla="*/ 5930066 w 7189259"/>
              <a:gd name="connsiteY5" fmla="*/ 1979364 h 2324673"/>
              <a:gd name="connsiteX6" fmla="*/ 5694196 w 7189259"/>
              <a:gd name="connsiteY6" fmla="*/ 2324673 h 2324673"/>
              <a:gd name="connsiteX7" fmla="*/ 5159615 w 7189259"/>
              <a:gd name="connsiteY7" fmla="*/ 1991006 h 2324673"/>
              <a:gd name="connsiteX8" fmla="*/ 4787982 w 7189259"/>
              <a:gd name="connsiteY8" fmla="*/ 1971505 h 2324673"/>
              <a:gd name="connsiteX9" fmla="*/ 820928 w 7189259"/>
              <a:gd name="connsiteY9" fmla="*/ 1937567 h 2324673"/>
              <a:gd name="connsiteX10" fmla="*/ 43327 w 7189259"/>
              <a:gd name="connsiteY10" fmla="*/ 1402216 h 2324673"/>
              <a:gd name="connsiteX11" fmla="*/ 110197 w 7189259"/>
              <a:gd name="connsiteY11" fmla="*/ 590515 h 2324673"/>
              <a:gd name="connsiteX12" fmla="*/ 853720 w 7189259"/>
              <a:gd name="connsiteY12" fmla="*/ 119685 h 2324673"/>
              <a:gd name="connsiteX13" fmla="*/ 2429688 w 7189259"/>
              <a:gd name="connsiteY13" fmla="*/ 28473 h 2324673"/>
              <a:gd name="connsiteX0" fmla="*/ 2437790 w 7197361"/>
              <a:gd name="connsiteY0" fmla="*/ 28473 h 2324673"/>
              <a:gd name="connsiteX1" fmla="*/ 6097083 w 7197361"/>
              <a:gd name="connsiteY1" fmla="*/ 32599 h 2324673"/>
              <a:gd name="connsiteX2" fmla="*/ 7130032 w 7197361"/>
              <a:gd name="connsiteY2" fmla="*/ 464521 h 2324673"/>
              <a:gd name="connsiteX3" fmla="*/ 7057460 w 7197361"/>
              <a:gd name="connsiteY3" fmla="*/ 1582113 h 2324673"/>
              <a:gd name="connsiteX4" fmla="*/ 6295832 w 7197361"/>
              <a:gd name="connsiteY4" fmla="*/ 1958949 h 2324673"/>
              <a:gd name="connsiteX5" fmla="*/ 5938168 w 7197361"/>
              <a:gd name="connsiteY5" fmla="*/ 1979364 h 2324673"/>
              <a:gd name="connsiteX6" fmla="*/ 5702298 w 7197361"/>
              <a:gd name="connsiteY6" fmla="*/ 2324673 h 2324673"/>
              <a:gd name="connsiteX7" fmla="*/ 5167717 w 7197361"/>
              <a:gd name="connsiteY7" fmla="*/ 1991006 h 2324673"/>
              <a:gd name="connsiteX8" fmla="*/ 4796084 w 7197361"/>
              <a:gd name="connsiteY8" fmla="*/ 1971505 h 2324673"/>
              <a:gd name="connsiteX9" fmla="*/ 829030 w 7197361"/>
              <a:gd name="connsiteY9" fmla="*/ 1937567 h 2324673"/>
              <a:gd name="connsiteX10" fmla="*/ 40400 w 7197361"/>
              <a:gd name="connsiteY10" fmla="*/ 1382316 h 2324673"/>
              <a:gd name="connsiteX11" fmla="*/ 118299 w 7197361"/>
              <a:gd name="connsiteY11" fmla="*/ 590515 h 2324673"/>
              <a:gd name="connsiteX12" fmla="*/ 861822 w 7197361"/>
              <a:gd name="connsiteY12" fmla="*/ 119685 h 2324673"/>
              <a:gd name="connsiteX13" fmla="*/ 2437790 w 7197361"/>
              <a:gd name="connsiteY13" fmla="*/ 28473 h 2324673"/>
              <a:gd name="connsiteX0" fmla="*/ 2437792 w 7197363"/>
              <a:gd name="connsiteY0" fmla="*/ 28473 h 2324673"/>
              <a:gd name="connsiteX1" fmla="*/ 6097085 w 7197363"/>
              <a:gd name="connsiteY1" fmla="*/ 32599 h 2324673"/>
              <a:gd name="connsiteX2" fmla="*/ 7130034 w 7197363"/>
              <a:gd name="connsiteY2" fmla="*/ 464521 h 2324673"/>
              <a:gd name="connsiteX3" fmla="*/ 7057462 w 7197363"/>
              <a:gd name="connsiteY3" fmla="*/ 1582113 h 2324673"/>
              <a:gd name="connsiteX4" fmla="*/ 6295834 w 7197363"/>
              <a:gd name="connsiteY4" fmla="*/ 1958949 h 2324673"/>
              <a:gd name="connsiteX5" fmla="*/ 5938170 w 7197363"/>
              <a:gd name="connsiteY5" fmla="*/ 1979364 h 2324673"/>
              <a:gd name="connsiteX6" fmla="*/ 5702300 w 7197363"/>
              <a:gd name="connsiteY6" fmla="*/ 2324673 h 2324673"/>
              <a:gd name="connsiteX7" fmla="*/ 5167719 w 7197363"/>
              <a:gd name="connsiteY7" fmla="*/ 1991006 h 2324673"/>
              <a:gd name="connsiteX8" fmla="*/ 4796086 w 7197363"/>
              <a:gd name="connsiteY8" fmla="*/ 1971505 h 2324673"/>
              <a:gd name="connsiteX9" fmla="*/ 829032 w 7197363"/>
              <a:gd name="connsiteY9" fmla="*/ 1937567 h 2324673"/>
              <a:gd name="connsiteX10" fmla="*/ 40402 w 7197363"/>
              <a:gd name="connsiteY10" fmla="*/ 1382316 h 2324673"/>
              <a:gd name="connsiteX11" fmla="*/ 118301 w 7197363"/>
              <a:gd name="connsiteY11" fmla="*/ 590515 h 2324673"/>
              <a:gd name="connsiteX12" fmla="*/ 861824 w 7197363"/>
              <a:gd name="connsiteY12" fmla="*/ 119685 h 2324673"/>
              <a:gd name="connsiteX13" fmla="*/ 2437792 w 7197363"/>
              <a:gd name="connsiteY13" fmla="*/ 28473 h 2324673"/>
              <a:gd name="connsiteX0" fmla="*/ 2437792 w 7197363"/>
              <a:gd name="connsiteY0" fmla="*/ 28473 h 2324673"/>
              <a:gd name="connsiteX1" fmla="*/ 6097085 w 7197363"/>
              <a:gd name="connsiteY1" fmla="*/ 32599 h 2324673"/>
              <a:gd name="connsiteX2" fmla="*/ 7130034 w 7197363"/>
              <a:gd name="connsiteY2" fmla="*/ 464521 h 2324673"/>
              <a:gd name="connsiteX3" fmla="*/ 7057462 w 7197363"/>
              <a:gd name="connsiteY3" fmla="*/ 1582113 h 2324673"/>
              <a:gd name="connsiteX4" fmla="*/ 6295834 w 7197363"/>
              <a:gd name="connsiteY4" fmla="*/ 1958949 h 2324673"/>
              <a:gd name="connsiteX5" fmla="*/ 5938170 w 7197363"/>
              <a:gd name="connsiteY5" fmla="*/ 1979364 h 2324673"/>
              <a:gd name="connsiteX6" fmla="*/ 5702300 w 7197363"/>
              <a:gd name="connsiteY6" fmla="*/ 2324673 h 2324673"/>
              <a:gd name="connsiteX7" fmla="*/ 5167719 w 7197363"/>
              <a:gd name="connsiteY7" fmla="*/ 1991006 h 2324673"/>
              <a:gd name="connsiteX8" fmla="*/ 4796086 w 7197363"/>
              <a:gd name="connsiteY8" fmla="*/ 1971505 h 2324673"/>
              <a:gd name="connsiteX9" fmla="*/ 829032 w 7197363"/>
              <a:gd name="connsiteY9" fmla="*/ 1937567 h 2324673"/>
              <a:gd name="connsiteX10" fmla="*/ 40402 w 7197363"/>
              <a:gd name="connsiteY10" fmla="*/ 1382316 h 2324673"/>
              <a:gd name="connsiteX11" fmla="*/ 118301 w 7197363"/>
              <a:gd name="connsiteY11" fmla="*/ 590515 h 2324673"/>
              <a:gd name="connsiteX12" fmla="*/ 861824 w 7197363"/>
              <a:gd name="connsiteY12" fmla="*/ 119685 h 2324673"/>
              <a:gd name="connsiteX13" fmla="*/ 2437792 w 7197363"/>
              <a:gd name="connsiteY13" fmla="*/ 28473 h 2324673"/>
              <a:gd name="connsiteX0" fmla="*/ 2437792 w 7197363"/>
              <a:gd name="connsiteY0" fmla="*/ 28473 h 2324673"/>
              <a:gd name="connsiteX1" fmla="*/ 6097085 w 7197363"/>
              <a:gd name="connsiteY1" fmla="*/ 32599 h 2324673"/>
              <a:gd name="connsiteX2" fmla="*/ 7130034 w 7197363"/>
              <a:gd name="connsiteY2" fmla="*/ 464521 h 2324673"/>
              <a:gd name="connsiteX3" fmla="*/ 7057462 w 7197363"/>
              <a:gd name="connsiteY3" fmla="*/ 1582113 h 2324673"/>
              <a:gd name="connsiteX4" fmla="*/ 6295834 w 7197363"/>
              <a:gd name="connsiteY4" fmla="*/ 1958949 h 2324673"/>
              <a:gd name="connsiteX5" fmla="*/ 5938170 w 7197363"/>
              <a:gd name="connsiteY5" fmla="*/ 1979364 h 2324673"/>
              <a:gd name="connsiteX6" fmla="*/ 5702300 w 7197363"/>
              <a:gd name="connsiteY6" fmla="*/ 2324673 h 2324673"/>
              <a:gd name="connsiteX7" fmla="*/ 5167719 w 7197363"/>
              <a:gd name="connsiteY7" fmla="*/ 1991006 h 2324673"/>
              <a:gd name="connsiteX8" fmla="*/ 4796086 w 7197363"/>
              <a:gd name="connsiteY8" fmla="*/ 1971505 h 2324673"/>
              <a:gd name="connsiteX9" fmla="*/ 829032 w 7197363"/>
              <a:gd name="connsiteY9" fmla="*/ 1937567 h 2324673"/>
              <a:gd name="connsiteX10" fmla="*/ 40402 w 7197363"/>
              <a:gd name="connsiteY10" fmla="*/ 1382316 h 2324673"/>
              <a:gd name="connsiteX11" fmla="*/ 118301 w 7197363"/>
              <a:gd name="connsiteY11" fmla="*/ 590515 h 2324673"/>
              <a:gd name="connsiteX12" fmla="*/ 861824 w 7197363"/>
              <a:gd name="connsiteY12" fmla="*/ 119685 h 2324673"/>
              <a:gd name="connsiteX13" fmla="*/ 2437792 w 7197363"/>
              <a:gd name="connsiteY13" fmla="*/ 28473 h 2324673"/>
              <a:gd name="connsiteX0" fmla="*/ 2437792 w 7197363"/>
              <a:gd name="connsiteY0" fmla="*/ 28473 h 2324673"/>
              <a:gd name="connsiteX1" fmla="*/ 6097085 w 7197363"/>
              <a:gd name="connsiteY1" fmla="*/ 32599 h 2324673"/>
              <a:gd name="connsiteX2" fmla="*/ 7130034 w 7197363"/>
              <a:gd name="connsiteY2" fmla="*/ 464521 h 2324673"/>
              <a:gd name="connsiteX3" fmla="*/ 7057462 w 7197363"/>
              <a:gd name="connsiteY3" fmla="*/ 1582113 h 2324673"/>
              <a:gd name="connsiteX4" fmla="*/ 6295834 w 7197363"/>
              <a:gd name="connsiteY4" fmla="*/ 1958949 h 2324673"/>
              <a:gd name="connsiteX5" fmla="*/ 5938170 w 7197363"/>
              <a:gd name="connsiteY5" fmla="*/ 1979364 h 2324673"/>
              <a:gd name="connsiteX6" fmla="*/ 5702300 w 7197363"/>
              <a:gd name="connsiteY6" fmla="*/ 2324673 h 2324673"/>
              <a:gd name="connsiteX7" fmla="*/ 5167719 w 7197363"/>
              <a:gd name="connsiteY7" fmla="*/ 1991006 h 2324673"/>
              <a:gd name="connsiteX8" fmla="*/ 4796086 w 7197363"/>
              <a:gd name="connsiteY8" fmla="*/ 1971505 h 2324673"/>
              <a:gd name="connsiteX9" fmla="*/ 840061 w 7197363"/>
              <a:gd name="connsiteY9" fmla="*/ 1927617 h 2324673"/>
              <a:gd name="connsiteX10" fmla="*/ 40402 w 7197363"/>
              <a:gd name="connsiteY10" fmla="*/ 1382316 h 2324673"/>
              <a:gd name="connsiteX11" fmla="*/ 118301 w 7197363"/>
              <a:gd name="connsiteY11" fmla="*/ 590515 h 2324673"/>
              <a:gd name="connsiteX12" fmla="*/ 861824 w 7197363"/>
              <a:gd name="connsiteY12" fmla="*/ 119685 h 2324673"/>
              <a:gd name="connsiteX13" fmla="*/ 2437792 w 7197363"/>
              <a:gd name="connsiteY13" fmla="*/ 28473 h 2324673"/>
              <a:gd name="connsiteX0" fmla="*/ 2437792 w 7220557"/>
              <a:gd name="connsiteY0" fmla="*/ 28473 h 2324673"/>
              <a:gd name="connsiteX1" fmla="*/ 6097085 w 7220557"/>
              <a:gd name="connsiteY1" fmla="*/ 32599 h 2324673"/>
              <a:gd name="connsiteX2" fmla="*/ 7130034 w 7220557"/>
              <a:gd name="connsiteY2" fmla="*/ 464521 h 2324673"/>
              <a:gd name="connsiteX3" fmla="*/ 7101574 w 7220557"/>
              <a:gd name="connsiteY3" fmla="*/ 1567187 h 2324673"/>
              <a:gd name="connsiteX4" fmla="*/ 6295834 w 7220557"/>
              <a:gd name="connsiteY4" fmla="*/ 1958949 h 2324673"/>
              <a:gd name="connsiteX5" fmla="*/ 5938170 w 7220557"/>
              <a:gd name="connsiteY5" fmla="*/ 1979364 h 2324673"/>
              <a:gd name="connsiteX6" fmla="*/ 5702300 w 7220557"/>
              <a:gd name="connsiteY6" fmla="*/ 2324673 h 2324673"/>
              <a:gd name="connsiteX7" fmla="*/ 5167719 w 7220557"/>
              <a:gd name="connsiteY7" fmla="*/ 1991006 h 2324673"/>
              <a:gd name="connsiteX8" fmla="*/ 4796086 w 7220557"/>
              <a:gd name="connsiteY8" fmla="*/ 1971505 h 2324673"/>
              <a:gd name="connsiteX9" fmla="*/ 840061 w 7220557"/>
              <a:gd name="connsiteY9" fmla="*/ 1927617 h 2324673"/>
              <a:gd name="connsiteX10" fmla="*/ 40402 w 7220557"/>
              <a:gd name="connsiteY10" fmla="*/ 1382316 h 2324673"/>
              <a:gd name="connsiteX11" fmla="*/ 118301 w 7220557"/>
              <a:gd name="connsiteY11" fmla="*/ 590515 h 2324673"/>
              <a:gd name="connsiteX12" fmla="*/ 861824 w 7220557"/>
              <a:gd name="connsiteY12" fmla="*/ 119685 h 2324673"/>
              <a:gd name="connsiteX13" fmla="*/ 2437792 w 7220557"/>
              <a:gd name="connsiteY13" fmla="*/ 28473 h 2324673"/>
              <a:gd name="connsiteX0" fmla="*/ 2437792 w 7220557"/>
              <a:gd name="connsiteY0" fmla="*/ 28473 h 2314723"/>
              <a:gd name="connsiteX1" fmla="*/ 6097085 w 7220557"/>
              <a:gd name="connsiteY1" fmla="*/ 32599 h 2314723"/>
              <a:gd name="connsiteX2" fmla="*/ 7130034 w 7220557"/>
              <a:gd name="connsiteY2" fmla="*/ 464521 h 2314723"/>
              <a:gd name="connsiteX3" fmla="*/ 7101574 w 7220557"/>
              <a:gd name="connsiteY3" fmla="*/ 1567187 h 2314723"/>
              <a:gd name="connsiteX4" fmla="*/ 6295834 w 7220557"/>
              <a:gd name="connsiteY4" fmla="*/ 1958949 h 2314723"/>
              <a:gd name="connsiteX5" fmla="*/ 5938170 w 7220557"/>
              <a:gd name="connsiteY5" fmla="*/ 1979364 h 2314723"/>
              <a:gd name="connsiteX6" fmla="*/ 5669215 w 7220557"/>
              <a:gd name="connsiteY6" fmla="*/ 2314723 h 2314723"/>
              <a:gd name="connsiteX7" fmla="*/ 5167719 w 7220557"/>
              <a:gd name="connsiteY7" fmla="*/ 1991006 h 2314723"/>
              <a:gd name="connsiteX8" fmla="*/ 4796086 w 7220557"/>
              <a:gd name="connsiteY8" fmla="*/ 1971505 h 2314723"/>
              <a:gd name="connsiteX9" fmla="*/ 840061 w 7220557"/>
              <a:gd name="connsiteY9" fmla="*/ 1927617 h 2314723"/>
              <a:gd name="connsiteX10" fmla="*/ 40402 w 7220557"/>
              <a:gd name="connsiteY10" fmla="*/ 1382316 h 2314723"/>
              <a:gd name="connsiteX11" fmla="*/ 118301 w 7220557"/>
              <a:gd name="connsiteY11" fmla="*/ 590515 h 2314723"/>
              <a:gd name="connsiteX12" fmla="*/ 861824 w 7220557"/>
              <a:gd name="connsiteY12" fmla="*/ 119685 h 2314723"/>
              <a:gd name="connsiteX13" fmla="*/ 2437792 w 7220557"/>
              <a:gd name="connsiteY13" fmla="*/ 28473 h 2314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220557" h="2314723">
                <a:moveTo>
                  <a:pt x="2437792" y="28473"/>
                </a:moveTo>
                <a:cubicBezTo>
                  <a:pt x="3720936" y="-19524"/>
                  <a:pt x="4770035" y="1011"/>
                  <a:pt x="6097085" y="32599"/>
                </a:cubicBezTo>
                <a:cubicBezTo>
                  <a:pt x="6241375" y="32599"/>
                  <a:pt x="6941349" y="44458"/>
                  <a:pt x="7130034" y="464521"/>
                </a:cubicBezTo>
                <a:cubicBezTo>
                  <a:pt x="7207443" y="822538"/>
                  <a:pt x="7299936" y="1107572"/>
                  <a:pt x="7101574" y="1567187"/>
                </a:cubicBezTo>
                <a:cubicBezTo>
                  <a:pt x="7012674" y="1820442"/>
                  <a:pt x="6826441" y="1941454"/>
                  <a:pt x="6295834" y="1958949"/>
                </a:cubicBezTo>
                <a:cubicBezTo>
                  <a:pt x="6201573" y="1967661"/>
                  <a:pt x="6028835" y="1978328"/>
                  <a:pt x="5938170" y="1979364"/>
                </a:cubicBezTo>
                <a:cubicBezTo>
                  <a:pt x="5846464" y="2148329"/>
                  <a:pt x="5703170" y="2299450"/>
                  <a:pt x="5669215" y="2314723"/>
                </a:cubicBezTo>
                <a:cubicBezTo>
                  <a:pt x="5397092" y="2101809"/>
                  <a:pt x="5307818" y="2068828"/>
                  <a:pt x="5167719" y="1991006"/>
                </a:cubicBezTo>
                <a:lnTo>
                  <a:pt x="4796086" y="1971505"/>
                </a:lnTo>
                <a:cubicBezTo>
                  <a:pt x="3970001" y="2004968"/>
                  <a:pt x="1743341" y="1983706"/>
                  <a:pt x="840061" y="1927617"/>
                </a:cubicBezTo>
                <a:cubicBezTo>
                  <a:pt x="393004" y="1877867"/>
                  <a:pt x="110456" y="1617395"/>
                  <a:pt x="40402" y="1382316"/>
                </a:cubicBezTo>
                <a:cubicBezTo>
                  <a:pt x="-46199" y="1071836"/>
                  <a:pt x="18879" y="1018771"/>
                  <a:pt x="118301" y="590515"/>
                </a:cubicBezTo>
                <a:cubicBezTo>
                  <a:pt x="161844" y="286569"/>
                  <a:pt x="632474" y="128192"/>
                  <a:pt x="861824" y="119685"/>
                </a:cubicBezTo>
                <a:cubicBezTo>
                  <a:pt x="1206200" y="97914"/>
                  <a:pt x="1792517" y="47314"/>
                  <a:pt x="2437792" y="28473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Imagem 5" descr="Logotipo&#10;&#10;Descrição gerada automaticamente">
            <a:extLst>
              <a:ext uri="{FF2B5EF4-FFF2-40B4-BE49-F238E27FC236}">
                <a16:creationId xmlns:a16="http://schemas.microsoft.com/office/drawing/2014/main" id="{1C2985EF-8542-42AD-A346-8665B50F54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09" y="3520820"/>
            <a:ext cx="4061932" cy="2769499"/>
          </a:xfrm>
          <a:prstGeom prst="rect">
            <a:avLst/>
          </a:prstGeom>
        </p:spPr>
      </p:pic>
      <p:pic>
        <p:nvPicPr>
          <p:cNvPr id="14" name="Imagem 13" descr="Logotipo&#10;&#10;Descrição gerada automaticamente">
            <a:extLst>
              <a:ext uri="{FF2B5EF4-FFF2-40B4-BE49-F238E27FC236}">
                <a16:creationId xmlns:a16="http://schemas.microsoft.com/office/drawing/2014/main" id="{8B564D2A-BA05-4867-8C11-3F61E7A0A7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726" y="4442128"/>
            <a:ext cx="2415872" cy="2415872"/>
          </a:xfrm>
          <a:prstGeom prst="rect">
            <a:avLst/>
          </a:prstGeom>
        </p:spPr>
      </p:pic>
      <p:pic>
        <p:nvPicPr>
          <p:cNvPr id="16" name="Imagem 15" descr="Desenho com traços pretos em fundo branco e letras pretas&#10;&#10;Descrição gerada automaticamente com confiança baixa">
            <a:extLst>
              <a:ext uri="{FF2B5EF4-FFF2-40B4-BE49-F238E27FC236}">
                <a16:creationId xmlns:a16="http://schemas.microsoft.com/office/drawing/2014/main" id="{C00B9D9A-F7DF-491A-BFEC-4892D711B6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57" y="275303"/>
            <a:ext cx="1458814" cy="453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3938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C3DF24D4-370E-CD8E-6299-8B83896FBE5B}"/>
              </a:ext>
            </a:extLst>
          </p:cNvPr>
          <p:cNvSpPr/>
          <p:nvPr/>
        </p:nvSpPr>
        <p:spPr>
          <a:xfrm>
            <a:off x="2454965" y="964096"/>
            <a:ext cx="1759226" cy="87464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tx1"/>
                </a:solidFill>
              </a:rPr>
              <a:t>Formulação e Deliberação das Políticas Públicas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AE08AF12-DE15-407D-F607-01ACF8313BB5}"/>
              </a:ext>
            </a:extLst>
          </p:cNvPr>
          <p:cNvSpPr/>
          <p:nvPr/>
        </p:nvSpPr>
        <p:spPr>
          <a:xfrm>
            <a:off x="4518991" y="964096"/>
            <a:ext cx="1759226" cy="87464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tx1"/>
                </a:solidFill>
              </a:rPr>
              <a:t>Formulação e Deliberação de Políticas Governamentais</a:t>
            </a: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34F7A842-8447-8348-AF2B-6CCF9AC188C8}"/>
              </a:ext>
            </a:extLst>
          </p:cNvPr>
          <p:cNvSpPr/>
          <p:nvPr/>
        </p:nvSpPr>
        <p:spPr>
          <a:xfrm>
            <a:off x="6583017" y="964095"/>
            <a:ext cx="1759226" cy="874643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tx1"/>
                </a:solidFill>
              </a:rPr>
              <a:t>Apoio aos colegiados</a:t>
            </a: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DCDCDA9E-0E1C-0162-05F1-9412AB1D5ED1}"/>
              </a:ext>
            </a:extLst>
          </p:cNvPr>
          <p:cNvSpPr/>
          <p:nvPr/>
        </p:nvSpPr>
        <p:spPr>
          <a:xfrm>
            <a:off x="8647043" y="964095"/>
            <a:ext cx="1759226" cy="874643"/>
          </a:xfrm>
          <a:prstGeom prst="round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tx1"/>
                </a:solidFill>
              </a:rPr>
              <a:t>Suporte Técnico</a:t>
            </a:r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EFD9DB39-750A-0FAE-9466-52DACE86FC04}"/>
              </a:ext>
            </a:extLst>
          </p:cNvPr>
          <p:cNvSpPr/>
          <p:nvPr/>
        </p:nvSpPr>
        <p:spPr>
          <a:xfrm>
            <a:off x="2454965" y="2040835"/>
            <a:ext cx="1759226" cy="87464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tx1"/>
                </a:solidFill>
              </a:rPr>
              <a:t>Conselho Nacional de Recursos Hídricos</a:t>
            </a:r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FCE4956E-DCBF-3B19-1678-5D13F7F59D16}"/>
              </a:ext>
            </a:extLst>
          </p:cNvPr>
          <p:cNvSpPr/>
          <p:nvPr/>
        </p:nvSpPr>
        <p:spPr>
          <a:xfrm>
            <a:off x="2454965" y="3117574"/>
            <a:ext cx="1759226" cy="87464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tx1"/>
                </a:solidFill>
              </a:rPr>
              <a:t>Conselhos Estaduais/ Distrital de Recursos Hídricos</a:t>
            </a: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7883639F-98C7-CA3B-40FF-B51E37AD4AEB}"/>
              </a:ext>
            </a:extLst>
          </p:cNvPr>
          <p:cNvSpPr/>
          <p:nvPr/>
        </p:nvSpPr>
        <p:spPr>
          <a:xfrm>
            <a:off x="2454965" y="4194313"/>
            <a:ext cx="1759226" cy="87464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tx1"/>
                </a:solidFill>
              </a:rPr>
              <a:t>Comitês de Bacias Hidrográficas</a:t>
            </a:r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020614D2-64D3-FE83-47A5-C488054BE876}"/>
              </a:ext>
            </a:extLst>
          </p:cNvPr>
          <p:cNvSpPr/>
          <p:nvPr/>
        </p:nvSpPr>
        <p:spPr>
          <a:xfrm>
            <a:off x="4518991" y="2040835"/>
            <a:ext cx="1759226" cy="87464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tx1"/>
                </a:solidFill>
              </a:rPr>
              <a:t>Ministério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5713EBC1-BCB6-4FC3-A8A5-C71A944CAC83}"/>
              </a:ext>
            </a:extLst>
          </p:cNvPr>
          <p:cNvSpPr/>
          <p:nvPr/>
        </p:nvSpPr>
        <p:spPr>
          <a:xfrm>
            <a:off x="6583017" y="2040835"/>
            <a:ext cx="1759226" cy="874643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tx1"/>
                </a:solidFill>
              </a:rPr>
              <a:t>Agência Nacional de Águas Saneamento Básico</a:t>
            </a:r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A6690DF8-04A5-C4F9-E4E8-9D7A9A2E80CF}"/>
              </a:ext>
            </a:extLst>
          </p:cNvPr>
          <p:cNvSpPr/>
          <p:nvPr/>
        </p:nvSpPr>
        <p:spPr>
          <a:xfrm>
            <a:off x="4518991" y="3117574"/>
            <a:ext cx="1759226" cy="87464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tx1"/>
                </a:solidFill>
              </a:rPr>
              <a:t>Secretárias de Estado/ Distrito</a:t>
            </a:r>
          </a:p>
        </p:txBody>
      </p:sp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2E036C73-0764-6FD8-1A71-14F7AABC8DF0}"/>
              </a:ext>
            </a:extLst>
          </p:cNvPr>
          <p:cNvSpPr/>
          <p:nvPr/>
        </p:nvSpPr>
        <p:spPr>
          <a:xfrm>
            <a:off x="6583017" y="4194313"/>
            <a:ext cx="1759226" cy="874643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tx1"/>
                </a:solidFill>
              </a:rPr>
              <a:t>Secretaria Executiva</a:t>
            </a:r>
          </a:p>
        </p:txBody>
      </p:sp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4B266CEF-007E-16D4-29AA-694B0DE103DF}"/>
              </a:ext>
            </a:extLst>
          </p:cNvPr>
          <p:cNvSpPr/>
          <p:nvPr/>
        </p:nvSpPr>
        <p:spPr>
          <a:xfrm>
            <a:off x="6583017" y="3117574"/>
            <a:ext cx="1759226" cy="874643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tx1"/>
                </a:solidFill>
              </a:rPr>
              <a:t>Órgãos Gestores Estaduais/ DISTRITAL</a:t>
            </a:r>
          </a:p>
          <a:p>
            <a:pPr algn="ctr"/>
            <a:r>
              <a:rPr lang="pt-BR" sz="1200" b="1" dirty="0">
                <a:solidFill>
                  <a:schemeClr val="tx1"/>
                </a:solidFill>
              </a:rPr>
              <a:t>(INSTITUTO ÁGUA E TERRA DO PARANÁ)</a:t>
            </a:r>
          </a:p>
        </p:txBody>
      </p:sp>
      <p:sp>
        <p:nvSpPr>
          <p:cNvPr id="18" name="Retângulo: Cantos Arredondados 17">
            <a:extLst>
              <a:ext uri="{FF2B5EF4-FFF2-40B4-BE49-F238E27FC236}">
                <a16:creationId xmlns:a16="http://schemas.microsoft.com/office/drawing/2014/main" id="{4DCF928E-A761-EC82-A889-EB63422F55CD}"/>
              </a:ext>
            </a:extLst>
          </p:cNvPr>
          <p:cNvSpPr/>
          <p:nvPr/>
        </p:nvSpPr>
        <p:spPr>
          <a:xfrm>
            <a:off x="8647043" y="4194312"/>
            <a:ext cx="1759226" cy="874643"/>
          </a:xfrm>
          <a:prstGeom prst="round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tx1"/>
                </a:solidFill>
              </a:rPr>
              <a:t>Agência de Água ou de Bacia</a:t>
            </a:r>
          </a:p>
        </p:txBody>
      </p:sp>
      <p:sp>
        <p:nvSpPr>
          <p:cNvPr id="19" name="Retângulo: Cantos Arredondados 18">
            <a:extLst>
              <a:ext uri="{FF2B5EF4-FFF2-40B4-BE49-F238E27FC236}">
                <a16:creationId xmlns:a16="http://schemas.microsoft.com/office/drawing/2014/main" id="{F4A64A08-2EB8-754E-0C01-CC8D8404CB57}"/>
              </a:ext>
            </a:extLst>
          </p:cNvPr>
          <p:cNvSpPr/>
          <p:nvPr/>
        </p:nvSpPr>
        <p:spPr>
          <a:xfrm>
            <a:off x="8647043" y="3119644"/>
            <a:ext cx="1759226" cy="874643"/>
          </a:xfrm>
          <a:prstGeom prst="round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tx1"/>
                </a:solidFill>
              </a:rPr>
              <a:t>Órgãos Gestores Estaduais/ DISTRITAL</a:t>
            </a:r>
          </a:p>
          <a:p>
            <a:pPr algn="ctr"/>
            <a:r>
              <a:rPr lang="pt-BR" sz="1200" b="1" dirty="0">
                <a:solidFill>
                  <a:schemeClr val="tx1"/>
                </a:solidFill>
              </a:rPr>
              <a:t>(INSTITUTO ÁGUA E TERRA DO PARANÁ)</a:t>
            </a:r>
          </a:p>
        </p:txBody>
      </p:sp>
      <p:sp>
        <p:nvSpPr>
          <p:cNvPr id="20" name="Retângulo: Cantos Arredondados 19">
            <a:extLst>
              <a:ext uri="{FF2B5EF4-FFF2-40B4-BE49-F238E27FC236}">
                <a16:creationId xmlns:a16="http://schemas.microsoft.com/office/drawing/2014/main" id="{66183A89-7358-D517-0FCF-A7E010CC1800}"/>
              </a:ext>
            </a:extLst>
          </p:cNvPr>
          <p:cNvSpPr/>
          <p:nvPr/>
        </p:nvSpPr>
        <p:spPr>
          <a:xfrm>
            <a:off x="8647043" y="2030066"/>
            <a:ext cx="1759226" cy="874643"/>
          </a:xfrm>
          <a:prstGeom prst="round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tx1"/>
                </a:solidFill>
              </a:rPr>
              <a:t>Agência Nacional de Águas Saneamento Básico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557ACC00-67A6-B8DC-26EB-DBF9EC2A5320}"/>
              </a:ext>
            </a:extLst>
          </p:cNvPr>
          <p:cNvSpPr txBox="1"/>
          <p:nvPr/>
        </p:nvSpPr>
        <p:spPr>
          <a:xfrm>
            <a:off x="771525" y="2139363"/>
            <a:ext cx="1378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u="sng" dirty="0"/>
              <a:t>Nacional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33ACBAA3-73EB-58BA-52CA-7A6523EA5520}"/>
              </a:ext>
            </a:extLst>
          </p:cNvPr>
          <p:cNvSpPr txBox="1"/>
          <p:nvPr/>
        </p:nvSpPr>
        <p:spPr>
          <a:xfrm>
            <a:off x="775045" y="3262507"/>
            <a:ext cx="1378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u="sng" dirty="0"/>
              <a:t>Estadual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E189DAF0-D8C4-1D61-1561-DD2E3C2DA1E9}"/>
              </a:ext>
            </a:extLst>
          </p:cNvPr>
          <p:cNvSpPr txBox="1"/>
          <p:nvPr/>
        </p:nvSpPr>
        <p:spPr>
          <a:xfrm>
            <a:off x="791610" y="4339245"/>
            <a:ext cx="1378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u="sng" dirty="0"/>
              <a:t>Bacia</a:t>
            </a:r>
          </a:p>
        </p:txBody>
      </p:sp>
      <p:sp>
        <p:nvSpPr>
          <p:cNvPr id="24" name="Retângulo: Cantos Arredondados 23">
            <a:extLst>
              <a:ext uri="{FF2B5EF4-FFF2-40B4-BE49-F238E27FC236}">
                <a16:creationId xmlns:a16="http://schemas.microsoft.com/office/drawing/2014/main" id="{DC7798A0-B930-5505-C376-938153DF6838}"/>
              </a:ext>
            </a:extLst>
          </p:cNvPr>
          <p:cNvSpPr/>
          <p:nvPr/>
        </p:nvSpPr>
        <p:spPr>
          <a:xfrm>
            <a:off x="2314575" y="828675"/>
            <a:ext cx="8277225" cy="110859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Retângulo: Cantos Arredondados 24">
            <a:extLst>
              <a:ext uri="{FF2B5EF4-FFF2-40B4-BE49-F238E27FC236}">
                <a16:creationId xmlns:a16="http://schemas.microsoft.com/office/drawing/2014/main" id="{2442814F-E06F-4717-5849-5D6EDF3FDCDC}"/>
              </a:ext>
            </a:extLst>
          </p:cNvPr>
          <p:cNvSpPr/>
          <p:nvPr/>
        </p:nvSpPr>
        <p:spPr>
          <a:xfrm>
            <a:off x="2314575" y="686262"/>
            <a:ext cx="2018886" cy="474298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Retângulo: Cantos Arredondados 25">
            <a:extLst>
              <a:ext uri="{FF2B5EF4-FFF2-40B4-BE49-F238E27FC236}">
                <a16:creationId xmlns:a16="http://schemas.microsoft.com/office/drawing/2014/main" id="{03DAC0BA-1D91-1FCF-0C55-E6A17880552E}"/>
              </a:ext>
            </a:extLst>
          </p:cNvPr>
          <p:cNvSpPr/>
          <p:nvPr/>
        </p:nvSpPr>
        <p:spPr>
          <a:xfrm>
            <a:off x="4399721" y="724362"/>
            <a:ext cx="2018886" cy="470488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Retângulo: Cantos Arredondados 26">
            <a:extLst>
              <a:ext uri="{FF2B5EF4-FFF2-40B4-BE49-F238E27FC236}">
                <a16:creationId xmlns:a16="http://schemas.microsoft.com/office/drawing/2014/main" id="{BA781EA6-0345-3D3D-6F88-9687EA32AB8D}"/>
              </a:ext>
            </a:extLst>
          </p:cNvPr>
          <p:cNvSpPr/>
          <p:nvPr/>
        </p:nvSpPr>
        <p:spPr>
          <a:xfrm>
            <a:off x="6517582" y="724362"/>
            <a:ext cx="2018886" cy="470488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: Cantos Arredondados 27">
            <a:extLst>
              <a:ext uri="{FF2B5EF4-FFF2-40B4-BE49-F238E27FC236}">
                <a16:creationId xmlns:a16="http://schemas.microsoft.com/office/drawing/2014/main" id="{38760D14-5563-487A-B6CD-939857AE858D}"/>
              </a:ext>
            </a:extLst>
          </p:cNvPr>
          <p:cNvSpPr/>
          <p:nvPr/>
        </p:nvSpPr>
        <p:spPr>
          <a:xfrm>
            <a:off x="8579540" y="724362"/>
            <a:ext cx="2018886" cy="470488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Retângulo: Cantos Arredondados 28">
            <a:extLst>
              <a:ext uri="{FF2B5EF4-FFF2-40B4-BE49-F238E27FC236}">
                <a16:creationId xmlns:a16="http://schemas.microsoft.com/office/drawing/2014/main" id="{7B2C89F0-0C8D-A476-A847-A1E03C5A0EAE}"/>
              </a:ext>
            </a:extLst>
          </p:cNvPr>
          <p:cNvSpPr/>
          <p:nvPr/>
        </p:nvSpPr>
        <p:spPr>
          <a:xfrm>
            <a:off x="656949" y="1930114"/>
            <a:ext cx="9934852" cy="110859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Retângulo: Cantos Arredondados 29">
            <a:extLst>
              <a:ext uri="{FF2B5EF4-FFF2-40B4-BE49-F238E27FC236}">
                <a16:creationId xmlns:a16="http://schemas.microsoft.com/office/drawing/2014/main" id="{B4D54B11-AB60-71A3-7AD9-9D25EE271EFF}"/>
              </a:ext>
            </a:extLst>
          </p:cNvPr>
          <p:cNvSpPr/>
          <p:nvPr/>
        </p:nvSpPr>
        <p:spPr>
          <a:xfrm>
            <a:off x="652186" y="3049150"/>
            <a:ext cx="9934851" cy="110859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Retângulo: Cantos Arredondados 30">
            <a:extLst>
              <a:ext uri="{FF2B5EF4-FFF2-40B4-BE49-F238E27FC236}">
                <a16:creationId xmlns:a16="http://schemas.microsoft.com/office/drawing/2014/main" id="{BF78B4F9-0480-3C88-94D6-428A411F2B50}"/>
              </a:ext>
            </a:extLst>
          </p:cNvPr>
          <p:cNvSpPr/>
          <p:nvPr/>
        </p:nvSpPr>
        <p:spPr>
          <a:xfrm>
            <a:off x="677034" y="4161891"/>
            <a:ext cx="9934851" cy="110859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36578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CE2F51-CC9B-459D-8124-B92171B5C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Recursos financeiros para implementação da PNRH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E8F4D5B-D499-4C90-82A9-5CF8B8D0DB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ctr"/>
            <a:r>
              <a:rPr lang="pt-BR" dirty="0">
                <a:highlight>
                  <a:srgbClr val="00FFFF"/>
                </a:highlight>
              </a:rPr>
              <a:t>Compensação Financeira pela utilização dos Recursos Hídricos para Fins de Geração de Energia Elétrica</a:t>
            </a:r>
          </a:p>
          <a:p>
            <a:pPr algn="ctr"/>
            <a:r>
              <a:rPr lang="pt-BR" sz="4300" dirty="0"/>
              <a:t>Ações implementadas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dirty="0"/>
              <a:t>Capacitações gratuitas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dirty="0"/>
              <a:t>Desenvolvimento de estudos diversos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dirty="0"/>
              <a:t>Monitoramento dos recursos hídricos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dirty="0"/>
              <a:t>Fiscalização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dirty="0"/>
              <a:t>Apoio aos Comitês de Bacia</a:t>
            </a:r>
          </a:p>
        </p:txBody>
      </p:sp>
    </p:spTree>
    <p:extLst>
      <p:ext uri="{BB962C8B-B14F-4D97-AF65-F5344CB8AC3E}">
        <p14:creationId xmlns:p14="http://schemas.microsoft.com/office/powerpoint/2010/main" val="38159911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27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877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 descr="Texto&#10;&#10;Descrição gerada automaticamente">
            <a:extLst>
              <a:ext uri="{FF2B5EF4-FFF2-40B4-BE49-F238E27FC236}">
                <a16:creationId xmlns:a16="http://schemas.microsoft.com/office/drawing/2014/main" id="{303836D2-E956-4115-ADF3-E399D091F2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928" y="643467"/>
            <a:ext cx="1833385" cy="2475653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998" y="487090"/>
            <a:ext cx="3588174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FFFEF56C-137F-49CD-88FF-AD0CE271C6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0197" y="650497"/>
            <a:ext cx="2079545" cy="2468623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EC586BFB-EF22-4ABA-82BD-A78F0EAF3B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9651" y="3748194"/>
            <a:ext cx="1750738" cy="2471631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m 6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F0E05389-9587-4406-8927-AA686869ED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1676" y="1120222"/>
            <a:ext cx="3252903" cy="4631615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F4FFA271-A10A-4AC3-8F06-E3313A197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502" y="3603670"/>
            <a:ext cx="3601167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2454CC3E-F7EB-47FC-AF84-6E69D340C5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82858" y="3755224"/>
            <a:ext cx="2514223" cy="246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8226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0402A2B1-6350-4817-AAAD-C299956B5843}"/>
              </a:ext>
            </a:extLst>
          </p:cNvPr>
          <p:cNvSpPr/>
          <p:nvPr/>
        </p:nvSpPr>
        <p:spPr>
          <a:xfrm>
            <a:off x="1333961" y="969884"/>
            <a:ext cx="2543175" cy="11811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>
                <a:solidFill>
                  <a:schemeClr val="tx1"/>
                </a:solidFill>
              </a:rPr>
              <a:t>PROGESTÃO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EDB721B0-C7FE-4529-AB6D-E3D6480AC59E}"/>
              </a:ext>
            </a:extLst>
          </p:cNvPr>
          <p:cNvSpPr/>
          <p:nvPr/>
        </p:nvSpPr>
        <p:spPr>
          <a:xfrm>
            <a:off x="7616024" y="969884"/>
            <a:ext cx="2543175" cy="11811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>
                <a:solidFill>
                  <a:schemeClr val="tx1"/>
                </a:solidFill>
              </a:rPr>
              <a:t>PROCOMITÊS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3661B7E8-0224-40EA-925E-C6C2343C049E}"/>
              </a:ext>
            </a:extLst>
          </p:cNvPr>
          <p:cNvSpPr/>
          <p:nvPr/>
        </p:nvSpPr>
        <p:spPr>
          <a:xfrm>
            <a:off x="4429587" y="4837590"/>
            <a:ext cx="2543175" cy="11811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>
                <a:solidFill>
                  <a:schemeClr val="tx1"/>
                </a:solidFill>
              </a:rPr>
              <a:t>PROGRAMA PRODUTOR DE ÁGUAS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5F68881D-21E2-45BA-BAD9-77E83BA8CBFD}"/>
              </a:ext>
            </a:extLst>
          </p:cNvPr>
          <p:cNvSpPr/>
          <p:nvPr/>
        </p:nvSpPr>
        <p:spPr>
          <a:xfrm>
            <a:off x="2276936" y="3000375"/>
            <a:ext cx="2543175" cy="11811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>
                <a:solidFill>
                  <a:schemeClr val="tx1"/>
                </a:solidFill>
              </a:rPr>
              <a:t>PROFÁGUA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D04E1233-168D-4489-85B2-2ADC932BEF45}"/>
              </a:ext>
            </a:extLst>
          </p:cNvPr>
          <p:cNvSpPr/>
          <p:nvPr/>
        </p:nvSpPr>
        <p:spPr>
          <a:xfrm>
            <a:off x="6344436" y="3000375"/>
            <a:ext cx="2543175" cy="11811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b="1" dirty="0">
                <a:solidFill>
                  <a:schemeClr val="tx1"/>
                </a:solidFill>
              </a:rPr>
              <a:t>PRODES</a:t>
            </a:r>
          </a:p>
        </p:txBody>
      </p:sp>
    </p:spTree>
    <p:extLst>
      <p:ext uri="{BB962C8B-B14F-4D97-AF65-F5344CB8AC3E}">
        <p14:creationId xmlns:p14="http://schemas.microsoft.com/office/powerpoint/2010/main" val="14444487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7B74E81-276A-4BF8-9D74-BF6C44B2E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Escadas da frente e colunas de um majestoso edifício da cidade">
            <a:extLst>
              <a:ext uri="{FF2B5EF4-FFF2-40B4-BE49-F238E27FC236}">
                <a16:creationId xmlns:a16="http://schemas.microsoft.com/office/drawing/2014/main" id="{2575A84D-EA7E-316C-0F07-967E179172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730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9C537B0-73BE-41E7-8BD7-CC603DD2BE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1470" y="1689814"/>
            <a:ext cx="6140530" cy="4647338"/>
          </a:xfrm>
          <a:custGeom>
            <a:avLst/>
            <a:gdLst>
              <a:gd name="connsiteX0" fmla="*/ 3354001 w 6140530"/>
              <a:gd name="connsiteY0" fmla="*/ 1219 h 4626714"/>
              <a:gd name="connsiteX1" fmla="*/ 4854691 w 6140530"/>
              <a:gd name="connsiteY1" fmla="*/ 125683 h 4626714"/>
              <a:gd name="connsiteX2" fmla="*/ 6093602 w 6140530"/>
              <a:gd name="connsiteY2" fmla="*/ 1013600 h 4626714"/>
              <a:gd name="connsiteX3" fmla="*/ 6140530 w 6140530"/>
              <a:gd name="connsiteY3" fmla="*/ 1110875 h 4626714"/>
              <a:gd name="connsiteX4" fmla="*/ 6140530 w 6140530"/>
              <a:gd name="connsiteY4" fmla="*/ 3914197 h 4626714"/>
              <a:gd name="connsiteX5" fmla="*/ 6123285 w 6140530"/>
              <a:gd name="connsiteY5" fmla="*/ 3940855 h 4626714"/>
              <a:gd name="connsiteX6" fmla="*/ 6022119 w 6140530"/>
              <a:gd name="connsiteY6" fmla="*/ 4052713 h 4626714"/>
              <a:gd name="connsiteX7" fmla="*/ 2791676 w 6140530"/>
              <a:gd name="connsiteY7" fmla="*/ 4623624 h 4626714"/>
              <a:gd name="connsiteX8" fmla="*/ 0 w 6140530"/>
              <a:gd name="connsiteY8" fmla="*/ 4180103 h 4626714"/>
              <a:gd name="connsiteX9" fmla="*/ 486444 w 6140530"/>
              <a:gd name="connsiteY9" fmla="*/ 3598665 h 4626714"/>
              <a:gd name="connsiteX10" fmla="*/ 701119 w 6140530"/>
              <a:gd name="connsiteY10" fmla="*/ 1679227 h 4626714"/>
              <a:gd name="connsiteX11" fmla="*/ 3354001 w 6140530"/>
              <a:gd name="connsiteY11" fmla="*/ 1219 h 4626714"/>
              <a:gd name="connsiteX0" fmla="*/ 3354001 w 6140530"/>
              <a:gd name="connsiteY0" fmla="*/ 1219 h 4647338"/>
              <a:gd name="connsiteX1" fmla="*/ 4854691 w 6140530"/>
              <a:gd name="connsiteY1" fmla="*/ 125683 h 4647338"/>
              <a:gd name="connsiteX2" fmla="*/ 6093602 w 6140530"/>
              <a:gd name="connsiteY2" fmla="*/ 1013600 h 4647338"/>
              <a:gd name="connsiteX3" fmla="*/ 6140530 w 6140530"/>
              <a:gd name="connsiteY3" fmla="*/ 1110875 h 4647338"/>
              <a:gd name="connsiteX4" fmla="*/ 6140530 w 6140530"/>
              <a:gd name="connsiteY4" fmla="*/ 3914197 h 4647338"/>
              <a:gd name="connsiteX5" fmla="*/ 6123285 w 6140530"/>
              <a:gd name="connsiteY5" fmla="*/ 3940855 h 4647338"/>
              <a:gd name="connsiteX6" fmla="*/ 6022119 w 6140530"/>
              <a:gd name="connsiteY6" fmla="*/ 4052713 h 4647338"/>
              <a:gd name="connsiteX7" fmla="*/ 2791676 w 6140530"/>
              <a:gd name="connsiteY7" fmla="*/ 4623624 h 4647338"/>
              <a:gd name="connsiteX8" fmla="*/ 0 w 6140530"/>
              <a:gd name="connsiteY8" fmla="*/ 4180103 h 4647338"/>
              <a:gd name="connsiteX9" fmla="*/ 486444 w 6140530"/>
              <a:gd name="connsiteY9" fmla="*/ 3598665 h 4647338"/>
              <a:gd name="connsiteX10" fmla="*/ 701119 w 6140530"/>
              <a:gd name="connsiteY10" fmla="*/ 1679227 h 4647338"/>
              <a:gd name="connsiteX11" fmla="*/ 3354001 w 6140530"/>
              <a:gd name="connsiteY11" fmla="*/ 1219 h 4647338"/>
              <a:gd name="connsiteX0" fmla="*/ 3354001 w 6140530"/>
              <a:gd name="connsiteY0" fmla="*/ 1219 h 4647338"/>
              <a:gd name="connsiteX1" fmla="*/ 4854691 w 6140530"/>
              <a:gd name="connsiteY1" fmla="*/ 125683 h 4647338"/>
              <a:gd name="connsiteX2" fmla="*/ 6093602 w 6140530"/>
              <a:gd name="connsiteY2" fmla="*/ 1013600 h 4647338"/>
              <a:gd name="connsiteX3" fmla="*/ 6140530 w 6140530"/>
              <a:gd name="connsiteY3" fmla="*/ 1110875 h 4647338"/>
              <a:gd name="connsiteX4" fmla="*/ 6140530 w 6140530"/>
              <a:gd name="connsiteY4" fmla="*/ 3914197 h 4647338"/>
              <a:gd name="connsiteX5" fmla="*/ 6123285 w 6140530"/>
              <a:gd name="connsiteY5" fmla="*/ 3940855 h 4647338"/>
              <a:gd name="connsiteX6" fmla="*/ 6022119 w 6140530"/>
              <a:gd name="connsiteY6" fmla="*/ 4052713 h 4647338"/>
              <a:gd name="connsiteX7" fmla="*/ 2791676 w 6140530"/>
              <a:gd name="connsiteY7" fmla="*/ 4623624 h 4647338"/>
              <a:gd name="connsiteX8" fmla="*/ 0 w 6140530"/>
              <a:gd name="connsiteY8" fmla="*/ 4180103 h 4647338"/>
              <a:gd name="connsiteX9" fmla="*/ 486444 w 6140530"/>
              <a:gd name="connsiteY9" fmla="*/ 3598665 h 4647338"/>
              <a:gd name="connsiteX10" fmla="*/ 701119 w 6140530"/>
              <a:gd name="connsiteY10" fmla="*/ 1679227 h 4647338"/>
              <a:gd name="connsiteX11" fmla="*/ 3354001 w 6140530"/>
              <a:gd name="connsiteY11" fmla="*/ 1219 h 4647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140530" h="4647338">
                <a:moveTo>
                  <a:pt x="3354001" y="1219"/>
                </a:moveTo>
                <a:cubicBezTo>
                  <a:pt x="4004435" y="-11736"/>
                  <a:pt x="4587960" y="81931"/>
                  <a:pt x="4854691" y="125683"/>
                </a:cubicBezTo>
                <a:cubicBezTo>
                  <a:pt x="5569674" y="248878"/>
                  <a:pt x="5884365" y="614355"/>
                  <a:pt x="6093602" y="1013600"/>
                </a:cubicBezTo>
                <a:lnTo>
                  <a:pt x="6140530" y="1110875"/>
                </a:lnTo>
                <a:lnTo>
                  <a:pt x="6140530" y="3914197"/>
                </a:lnTo>
                <a:lnTo>
                  <a:pt x="6123285" y="3940855"/>
                </a:lnTo>
                <a:cubicBezTo>
                  <a:pt x="6092119" y="3981849"/>
                  <a:pt x="6058441" y="4019304"/>
                  <a:pt x="6022119" y="4052713"/>
                </a:cubicBezTo>
                <a:cubicBezTo>
                  <a:pt x="5440967" y="4587251"/>
                  <a:pt x="4022382" y="4706012"/>
                  <a:pt x="2791676" y="4623624"/>
                </a:cubicBezTo>
                <a:cubicBezTo>
                  <a:pt x="1788243" y="4556450"/>
                  <a:pt x="990667" y="4345015"/>
                  <a:pt x="0" y="4180103"/>
                </a:cubicBezTo>
                <a:cubicBezTo>
                  <a:pt x="0" y="4180103"/>
                  <a:pt x="445100" y="4042167"/>
                  <a:pt x="486444" y="3598665"/>
                </a:cubicBezTo>
                <a:cubicBezTo>
                  <a:pt x="526106" y="3207312"/>
                  <a:pt x="513958" y="2340421"/>
                  <a:pt x="701119" y="1679227"/>
                </a:cubicBezTo>
                <a:cubicBezTo>
                  <a:pt x="1000026" y="340576"/>
                  <a:pt x="2269944" y="22811"/>
                  <a:pt x="3354001" y="121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757CFF1-20F6-4EF6-83FA-264F652F4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47219">
            <a:off x="6227678" y="1604682"/>
            <a:ext cx="6095974" cy="4725794"/>
          </a:xfrm>
          <a:custGeom>
            <a:avLst/>
            <a:gdLst>
              <a:gd name="connsiteX0" fmla="*/ -39 w 914430"/>
              <a:gd name="connsiteY0" fmla="*/ 747812 h 753584"/>
              <a:gd name="connsiteX1" fmla="*/ 400011 w 914430"/>
              <a:gd name="connsiteY1" fmla="*/ 737144 h 753584"/>
              <a:gd name="connsiteX2" fmla="*/ 891787 w 914430"/>
              <a:gd name="connsiteY2" fmla="*/ 487303 h 753584"/>
              <a:gd name="connsiteX3" fmla="*/ 665854 w 914430"/>
              <a:gd name="connsiteY3" fmla="*/ 3528 h 753584"/>
              <a:gd name="connsiteX4" fmla="*/ 136835 w 914430"/>
              <a:gd name="connsiteY4" fmla="*/ 319854 h 753584"/>
              <a:gd name="connsiteX5" fmla="*/ 134168 w 914430"/>
              <a:gd name="connsiteY5" fmla="*/ 630845 h 753584"/>
              <a:gd name="connsiteX6" fmla="*/ -39 w 914430"/>
              <a:gd name="connsiteY6" fmla="*/ 747812 h 753584"/>
              <a:gd name="connsiteX0" fmla="*/ 0 w 855235"/>
              <a:gd name="connsiteY0" fmla="*/ 741453 h 759943"/>
              <a:gd name="connsiteX1" fmla="*/ 340855 w 855235"/>
              <a:gd name="connsiteY1" fmla="*/ 737153 h 759943"/>
              <a:gd name="connsiteX2" fmla="*/ 832631 w 855235"/>
              <a:gd name="connsiteY2" fmla="*/ 487312 h 759943"/>
              <a:gd name="connsiteX3" fmla="*/ 606698 w 855235"/>
              <a:gd name="connsiteY3" fmla="*/ 3537 h 759943"/>
              <a:gd name="connsiteX4" fmla="*/ 77679 w 855235"/>
              <a:gd name="connsiteY4" fmla="*/ 319863 h 759943"/>
              <a:gd name="connsiteX5" fmla="*/ 75012 w 855235"/>
              <a:gd name="connsiteY5" fmla="*/ 630854 h 759943"/>
              <a:gd name="connsiteX6" fmla="*/ 0 w 855235"/>
              <a:gd name="connsiteY6" fmla="*/ 741453 h 759943"/>
              <a:gd name="connsiteX0" fmla="*/ 0 w 850882"/>
              <a:gd name="connsiteY0" fmla="*/ 741453 h 766485"/>
              <a:gd name="connsiteX1" fmla="*/ 348748 w 850882"/>
              <a:gd name="connsiteY1" fmla="*/ 746704 h 766485"/>
              <a:gd name="connsiteX2" fmla="*/ 832631 w 850882"/>
              <a:gd name="connsiteY2" fmla="*/ 487312 h 766485"/>
              <a:gd name="connsiteX3" fmla="*/ 606698 w 850882"/>
              <a:gd name="connsiteY3" fmla="*/ 3537 h 766485"/>
              <a:gd name="connsiteX4" fmla="*/ 77679 w 850882"/>
              <a:gd name="connsiteY4" fmla="*/ 319863 h 766485"/>
              <a:gd name="connsiteX5" fmla="*/ 75012 w 850882"/>
              <a:gd name="connsiteY5" fmla="*/ 630854 h 766485"/>
              <a:gd name="connsiteX6" fmla="*/ 0 w 850882"/>
              <a:gd name="connsiteY6" fmla="*/ 741453 h 766485"/>
              <a:gd name="connsiteX0" fmla="*/ 0 w 850882"/>
              <a:gd name="connsiteY0" fmla="*/ 741453 h 764365"/>
              <a:gd name="connsiteX1" fmla="*/ 348748 w 850882"/>
              <a:gd name="connsiteY1" fmla="*/ 746704 h 764365"/>
              <a:gd name="connsiteX2" fmla="*/ 832631 w 850882"/>
              <a:gd name="connsiteY2" fmla="*/ 487312 h 764365"/>
              <a:gd name="connsiteX3" fmla="*/ 606698 w 850882"/>
              <a:gd name="connsiteY3" fmla="*/ 3537 h 764365"/>
              <a:gd name="connsiteX4" fmla="*/ 77679 w 850882"/>
              <a:gd name="connsiteY4" fmla="*/ 319863 h 764365"/>
              <a:gd name="connsiteX5" fmla="*/ 75012 w 850882"/>
              <a:gd name="connsiteY5" fmla="*/ 630854 h 764365"/>
              <a:gd name="connsiteX6" fmla="*/ 0 w 850882"/>
              <a:gd name="connsiteY6" fmla="*/ 741453 h 764365"/>
              <a:gd name="connsiteX0" fmla="*/ 0 w 832466"/>
              <a:gd name="connsiteY0" fmla="*/ 731902 h 763437"/>
              <a:gd name="connsiteX1" fmla="*/ 330332 w 832466"/>
              <a:gd name="connsiteY1" fmla="*/ 746704 h 763437"/>
              <a:gd name="connsiteX2" fmla="*/ 814215 w 832466"/>
              <a:gd name="connsiteY2" fmla="*/ 487312 h 763437"/>
              <a:gd name="connsiteX3" fmla="*/ 588282 w 832466"/>
              <a:gd name="connsiteY3" fmla="*/ 3537 h 763437"/>
              <a:gd name="connsiteX4" fmla="*/ 59263 w 832466"/>
              <a:gd name="connsiteY4" fmla="*/ 319863 h 763437"/>
              <a:gd name="connsiteX5" fmla="*/ 56596 w 832466"/>
              <a:gd name="connsiteY5" fmla="*/ 630854 h 763437"/>
              <a:gd name="connsiteX6" fmla="*/ 0 w 832466"/>
              <a:gd name="connsiteY6" fmla="*/ 731902 h 763437"/>
              <a:gd name="connsiteX0" fmla="*/ 0 w 831373"/>
              <a:gd name="connsiteY0" fmla="*/ 731902 h 763086"/>
              <a:gd name="connsiteX1" fmla="*/ 330332 w 831373"/>
              <a:gd name="connsiteY1" fmla="*/ 746704 h 763086"/>
              <a:gd name="connsiteX2" fmla="*/ 812900 w 831373"/>
              <a:gd name="connsiteY2" fmla="*/ 492088 h 763086"/>
              <a:gd name="connsiteX3" fmla="*/ 588282 w 831373"/>
              <a:gd name="connsiteY3" fmla="*/ 3537 h 763086"/>
              <a:gd name="connsiteX4" fmla="*/ 59263 w 831373"/>
              <a:gd name="connsiteY4" fmla="*/ 319863 h 763086"/>
              <a:gd name="connsiteX5" fmla="*/ 56596 w 831373"/>
              <a:gd name="connsiteY5" fmla="*/ 630854 h 763086"/>
              <a:gd name="connsiteX6" fmla="*/ 0 w 831373"/>
              <a:gd name="connsiteY6" fmla="*/ 731902 h 763086"/>
              <a:gd name="connsiteX0" fmla="*/ 0 w 830248"/>
              <a:gd name="connsiteY0" fmla="*/ 731902 h 763086"/>
              <a:gd name="connsiteX1" fmla="*/ 330332 w 830248"/>
              <a:gd name="connsiteY1" fmla="*/ 746704 h 763086"/>
              <a:gd name="connsiteX2" fmla="*/ 812900 w 830248"/>
              <a:gd name="connsiteY2" fmla="*/ 492088 h 763086"/>
              <a:gd name="connsiteX3" fmla="*/ 588282 w 830248"/>
              <a:gd name="connsiteY3" fmla="*/ 3537 h 763086"/>
              <a:gd name="connsiteX4" fmla="*/ 59263 w 830248"/>
              <a:gd name="connsiteY4" fmla="*/ 319863 h 763086"/>
              <a:gd name="connsiteX5" fmla="*/ 56596 w 830248"/>
              <a:gd name="connsiteY5" fmla="*/ 630854 h 763086"/>
              <a:gd name="connsiteX6" fmla="*/ 0 w 830248"/>
              <a:gd name="connsiteY6" fmla="*/ 731902 h 763086"/>
              <a:gd name="connsiteX0" fmla="*/ 0 w 828752"/>
              <a:gd name="connsiteY0" fmla="*/ 731902 h 769484"/>
              <a:gd name="connsiteX1" fmla="*/ 367164 w 828752"/>
              <a:gd name="connsiteY1" fmla="*/ 754664 h 769484"/>
              <a:gd name="connsiteX2" fmla="*/ 812900 w 828752"/>
              <a:gd name="connsiteY2" fmla="*/ 492088 h 769484"/>
              <a:gd name="connsiteX3" fmla="*/ 588282 w 828752"/>
              <a:gd name="connsiteY3" fmla="*/ 3537 h 769484"/>
              <a:gd name="connsiteX4" fmla="*/ 59263 w 828752"/>
              <a:gd name="connsiteY4" fmla="*/ 319863 h 769484"/>
              <a:gd name="connsiteX5" fmla="*/ 56596 w 828752"/>
              <a:gd name="connsiteY5" fmla="*/ 630854 h 769484"/>
              <a:gd name="connsiteX6" fmla="*/ 0 w 828752"/>
              <a:gd name="connsiteY6" fmla="*/ 731902 h 769484"/>
              <a:gd name="connsiteX0" fmla="*/ 0 w 828752"/>
              <a:gd name="connsiteY0" fmla="*/ 731902 h 761354"/>
              <a:gd name="connsiteX1" fmla="*/ 367164 w 828752"/>
              <a:gd name="connsiteY1" fmla="*/ 754664 h 761354"/>
              <a:gd name="connsiteX2" fmla="*/ 812900 w 828752"/>
              <a:gd name="connsiteY2" fmla="*/ 492088 h 761354"/>
              <a:gd name="connsiteX3" fmla="*/ 588282 w 828752"/>
              <a:gd name="connsiteY3" fmla="*/ 3537 h 761354"/>
              <a:gd name="connsiteX4" fmla="*/ 59263 w 828752"/>
              <a:gd name="connsiteY4" fmla="*/ 319863 h 761354"/>
              <a:gd name="connsiteX5" fmla="*/ 56596 w 828752"/>
              <a:gd name="connsiteY5" fmla="*/ 630854 h 761354"/>
              <a:gd name="connsiteX6" fmla="*/ 0 w 828752"/>
              <a:gd name="connsiteY6" fmla="*/ 731902 h 761354"/>
              <a:gd name="connsiteX0" fmla="*/ 0 w 828286"/>
              <a:gd name="connsiteY0" fmla="*/ 731902 h 764135"/>
              <a:gd name="connsiteX1" fmla="*/ 373741 w 828286"/>
              <a:gd name="connsiteY1" fmla="*/ 757848 h 764135"/>
              <a:gd name="connsiteX2" fmla="*/ 812900 w 828286"/>
              <a:gd name="connsiteY2" fmla="*/ 492088 h 764135"/>
              <a:gd name="connsiteX3" fmla="*/ 588282 w 828286"/>
              <a:gd name="connsiteY3" fmla="*/ 3537 h 764135"/>
              <a:gd name="connsiteX4" fmla="*/ 59263 w 828286"/>
              <a:gd name="connsiteY4" fmla="*/ 319863 h 764135"/>
              <a:gd name="connsiteX5" fmla="*/ 56596 w 828286"/>
              <a:gd name="connsiteY5" fmla="*/ 630854 h 764135"/>
              <a:gd name="connsiteX6" fmla="*/ 0 w 828286"/>
              <a:gd name="connsiteY6" fmla="*/ 731902 h 764135"/>
              <a:gd name="connsiteX0" fmla="*/ 0 w 847652"/>
              <a:gd name="connsiteY0" fmla="*/ 731902 h 764135"/>
              <a:gd name="connsiteX1" fmla="*/ 373741 w 847652"/>
              <a:gd name="connsiteY1" fmla="*/ 757848 h 764135"/>
              <a:gd name="connsiteX2" fmla="*/ 812900 w 847652"/>
              <a:gd name="connsiteY2" fmla="*/ 492088 h 764135"/>
              <a:gd name="connsiteX3" fmla="*/ 794101 w 847652"/>
              <a:gd name="connsiteY3" fmla="*/ 187195 h 764135"/>
              <a:gd name="connsiteX4" fmla="*/ 588282 w 847652"/>
              <a:gd name="connsiteY4" fmla="*/ 3537 h 764135"/>
              <a:gd name="connsiteX5" fmla="*/ 59263 w 847652"/>
              <a:gd name="connsiteY5" fmla="*/ 319863 h 764135"/>
              <a:gd name="connsiteX6" fmla="*/ 56596 w 847652"/>
              <a:gd name="connsiteY6" fmla="*/ 630854 h 764135"/>
              <a:gd name="connsiteX7" fmla="*/ 0 w 847652"/>
              <a:gd name="connsiteY7" fmla="*/ 731902 h 764135"/>
              <a:gd name="connsiteX0" fmla="*/ 0 w 843619"/>
              <a:gd name="connsiteY0" fmla="*/ 731902 h 766005"/>
              <a:gd name="connsiteX1" fmla="*/ 373741 w 843619"/>
              <a:gd name="connsiteY1" fmla="*/ 757848 h 766005"/>
              <a:gd name="connsiteX2" fmla="*/ 807052 w 843619"/>
              <a:gd name="connsiteY2" fmla="*/ 579654 h 766005"/>
              <a:gd name="connsiteX3" fmla="*/ 794101 w 843619"/>
              <a:gd name="connsiteY3" fmla="*/ 187195 h 766005"/>
              <a:gd name="connsiteX4" fmla="*/ 588282 w 843619"/>
              <a:gd name="connsiteY4" fmla="*/ 3537 h 766005"/>
              <a:gd name="connsiteX5" fmla="*/ 59263 w 843619"/>
              <a:gd name="connsiteY5" fmla="*/ 319863 h 766005"/>
              <a:gd name="connsiteX6" fmla="*/ 56596 w 843619"/>
              <a:gd name="connsiteY6" fmla="*/ 630854 h 766005"/>
              <a:gd name="connsiteX7" fmla="*/ 0 w 843619"/>
              <a:gd name="connsiteY7" fmla="*/ 731902 h 766005"/>
              <a:gd name="connsiteX0" fmla="*/ 0 w 838949"/>
              <a:gd name="connsiteY0" fmla="*/ 731902 h 764478"/>
              <a:gd name="connsiteX1" fmla="*/ 373741 w 838949"/>
              <a:gd name="connsiteY1" fmla="*/ 757848 h 764478"/>
              <a:gd name="connsiteX2" fmla="*/ 799956 w 838949"/>
              <a:gd name="connsiteY2" fmla="*/ 602289 h 764478"/>
              <a:gd name="connsiteX3" fmla="*/ 794101 w 838949"/>
              <a:gd name="connsiteY3" fmla="*/ 187195 h 764478"/>
              <a:gd name="connsiteX4" fmla="*/ 588282 w 838949"/>
              <a:gd name="connsiteY4" fmla="*/ 3537 h 764478"/>
              <a:gd name="connsiteX5" fmla="*/ 59263 w 838949"/>
              <a:gd name="connsiteY5" fmla="*/ 319863 h 764478"/>
              <a:gd name="connsiteX6" fmla="*/ 56596 w 838949"/>
              <a:gd name="connsiteY6" fmla="*/ 630854 h 764478"/>
              <a:gd name="connsiteX7" fmla="*/ 0 w 838949"/>
              <a:gd name="connsiteY7" fmla="*/ 731902 h 764478"/>
              <a:gd name="connsiteX0" fmla="*/ 0 w 844858"/>
              <a:gd name="connsiteY0" fmla="*/ 731902 h 764478"/>
              <a:gd name="connsiteX1" fmla="*/ 373741 w 844858"/>
              <a:gd name="connsiteY1" fmla="*/ 757848 h 764478"/>
              <a:gd name="connsiteX2" fmla="*/ 799956 w 844858"/>
              <a:gd name="connsiteY2" fmla="*/ 602289 h 764478"/>
              <a:gd name="connsiteX3" fmla="*/ 794101 w 844858"/>
              <a:gd name="connsiteY3" fmla="*/ 187195 h 764478"/>
              <a:gd name="connsiteX4" fmla="*/ 588282 w 844858"/>
              <a:gd name="connsiteY4" fmla="*/ 3537 h 764478"/>
              <a:gd name="connsiteX5" fmla="*/ 59263 w 844858"/>
              <a:gd name="connsiteY5" fmla="*/ 319863 h 764478"/>
              <a:gd name="connsiteX6" fmla="*/ 56596 w 844858"/>
              <a:gd name="connsiteY6" fmla="*/ 630854 h 764478"/>
              <a:gd name="connsiteX7" fmla="*/ 0 w 844858"/>
              <a:gd name="connsiteY7" fmla="*/ 731902 h 764478"/>
              <a:gd name="connsiteX0" fmla="*/ 0 w 841989"/>
              <a:gd name="connsiteY0" fmla="*/ 731902 h 763721"/>
              <a:gd name="connsiteX1" fmla="*/ 373741 w 841989"/>
              <a:gd name="connsiteY1" fmla="*/ 757848 h 763721"/>
              <a:gd name="connsiteX2" fmla="*/ 795517 w 841989"/>
              <a:gd name="connsiteY2" fmla="*/ 613716 h 763721"/>
              <a:gd name="connsiteX3" fmla="*/ 794101 w 841989"/>
              <a:gd name="connsiteY3" fmla="*/ 187195 h 763721"/>
              <a:gd name="connsiteX4" fmla="*/ 588282 w 841989"/>
              <a:gd name="connsiteY4" fmla="*/ 3537 h 763721"/>
              <a:gd name="connsiteX5" fmla="*/ 59263 w 841989"/>
              <a:gd name="connsiteY5" fmla="*/ 319863 h 763721"/>
              <a:gd name="connsiteX6" fmla="*/ 56596 w 841989"/>
              <a:gd name="connsiteY6" fmla="*/ 630854 h 763721"/>
              <a:gd name="connsiteX7" fmla="*/ 0 w 841989"/>
              <a:gd name="connsiteY7" fmla="*/ 731902 h 763721"/>
              <a:gd name="connsiteX0" fmla="*/ 0 w 836040"/>
              <a:gd name="connsiteY0" fmla="*/ 731902 h 763528"/>
              <a:gd name="connsiteX1" fmla="*/ 375521 w 836040"/>
              <a:gd name="connsiteY1" fmla="*/ 757630 h 763528"/>
              <a:gd name="connsiteX2" fmla="*/ 795517 w 836040"/>
              <a:gd name="connsiteY2" fmla="*/ 613716 h 763528"/>
              <a:gd name="connsiteX3" fmla="*/ 794101 w 836040"/>
              <a:gd name="connsiteY3" fmla="*/ 187195 h 763528"/>
              <a:gd name="connsiteX4" fmla="*/ 588282 w 836040"/>
              <a:gd name="connsiteY4" fmla="*/ 3537 h 763528"/>
              <a:gd name="connsiteX5" fmla="*/ 59263 w 836040"/>
              <a:gd name="connsiteY5" fmla="*/ 319863 h 763528"/>
              <a:gd name="connsiteX6" fmla="*/ 56596 w 836040"/>
              <a:gd name="connsiteY6" fmla="*/ 630854 h 763528"/>
              <a:gd name="connsiteX7" fmla="*/ 0 w 836040"/>
              <a:gd name="connsiteY7" fmla="*/ 731902 h 763528"/>
              <a:gd name="connsiteX0" fmla="*/ 0 w 836040"/>
              <a:gd name="connsiteY0" fmla="*/ 731902 h 761256"/>
              <a:gd name="connsiteX1" fmla="*/ 375521 w 836040"/>
              <a:gd name="connsiteY1" fmla="*/ 757630 h 761256"/>
              <a:gd name="connsiteX2" fmla="*/ 795517 w 836040"/>
              <a:gd name="connsiteY2" fmla="*/ 613716 h 761256"/>
              <a:gd name="connsiteX3" fmla="*/ 794101 w 836040"/>
              <a:gd name="connsiteY3" fmla="*/ 187195 h 761256"/>
              <a:gd name="connsiteX4" fmla="*/ 588282 w 836040"/>
              <a:gd name="connsiteY4" fmla="*/ 3537 h 761256"/>
              <a:gd name="connsiteX5" fmla="*/ 59263 w 836040"/>
              <a:gd name="connsiteY5" fmla="*/ 319863 h 761256"/>
              <a:gd name="connsiteX6" fmla="*/ 56596 w 836040"/>
              <a:gd name="connsiteY6" fmla="*/ 630854 h 761256"/>
              <a:gd name="connsiteX7" fmla="*/ 0 w 836040"/>
              <a:gd name="connsiteY7" fmla="*/ 731902 h 761256"/>
              <a:gd name="connsiteX0" fmla="*/ 794101 w 837028"/>
              <a:gd name="connsiteY0" fmla="*/ 187195 h 761256"/>
              <a:gd name="connsiteX1" fmla="*/ 588282 w 837028"/>
              <a:gd name="connsiteY1" fmla="*/ 3537 h 761256"/>
              <a:gd name="connsiteX2" fmla="*/ 59263 w 837028"/>
              <a:gd name="connsiteY2" fmla="*/ 319863 h 761256"/>
              <a:gd name="connsiteX3" fmla="*/ 56596 w 837028"/>
              <a:gd name="connsiteY3" fmla="*/ 630854 h 761256"/>
              <a:gd name="connsiteX4" fmla="*/ 0 w 837028"/>
              <a:gd name="connsiteY4" fmla="*/ 731902 h 761256"/>
              <a:gd name="connsiteX5" fmla="*/ 375521 w 837028"/>
              <a:gd name="connsiteY5" fmla="*/ 757630 h 761256"/>
              <a:gd name="connsiteX6" fmla="*/ 795517 w 837028"/>
              <a:gd name="connsiteY6" fmla="*/ 613716 h 761256"/>
              <a:gd name="connsiteX7" fmla="*/ 806268 w 837028"/>
              <a:gd name="connsiteY7" fmla="*/ 201919 h 761256"/>
              <a:gd name="connsiteX0" fmla="*/ 794101 w 795517"/>
              <a:gd name="connsiteY0" fmla="*/ 187195 h 761256"/>
              <a:gd name="connsiteX1" fmla="*/ 588282 w 795517"/>
              <a:gd name="connsiteY1" fmla="*/ 3537 h 761256"/>
              <a:gd name="connsiteX2" fmla="*/ 59263 w 795517"/>
              <a:gd name="connsiteY2" fmla="*/ 319863 h 761256"/>
              <a:gd name="connsiteX3" fmla="*/ 56596 w 795517"/>
              <a:gd name="connsiteY3" fmla="*/ 630854 h 761256"/>
              <a:gd name="connsiteX4" fmla="*/ 0 w 795517"/>
              <a:gd name="connsiteY4" fmla="*/ 731902 h 761256"/>
              <a:gd name="connsiteX5" fmla="*/ 375521 w 795517"/>
              <a:gd name="connsiteY5" fmla="*/ 757630 h 761256"/>
              <a:gd name="connsiteX6" fmla="*/ 795517 w 795517"/>
              <a:gd name="connsiteY6" fmla="*/ 613716 h 761256"/>
              <a:gd name="connsiteX0" fmla="*/ 794101 w 811137"/>
              <a:gd name="connsiteY0" fmla="*/ 187195 h 764776"/>
              <a:gd name="connsiteX1" fmla="*/ 588282 w 811137"/>
              <a:gd name="connsiteY1" fmla="*/ 3537 h 764776"/>
              <a:gd name="connsiteX2" fmla="*/ 59263 w 811137"/>
              <a:gd name="connsiteY2" fmla="*/ 319863 h 764776"/>
              <a:gd name="connsiteX3" fmla="*/ 56596 w 811137"/>
              <a:gd name="connsiteY3" fmla="*/ 630854 h 764776"/>
              <a:gd name="connsiteX4" fmla="*/ 0 w 811137"/>
              <a:gd name="connsiteY4" fmla="*/ 731902 h 764776"/>
              <a:gd name="connsiteX5" fmla="*/ 375521 w 811137"/>
              <a:gd name="connsiteY5" fmla="*/ 757630 h 764776"/>
              <a:gd name="connsiteX6" fmla="*/ 811137 w 811137"/>
              <a:gd name="connsiteY6" fmla="*/ 595001 h 764776"/>
              <a:gd name="connsiteX0" fmla="*/ 794101 w 811137"/>
              <a:gd name="connsiteY0" fmla="*/ 187195 h 764776"/>
              <a:gd name="connsiteX1" fmla="*/ 588282 w 811137"/>
              <a:gd name="connsiteY1" fmla="*/ 3537 h 764776"/>
              <a:gd name="connsiteX2" fmla="*/ 59263 w 811137"/>
              <a:gd name="connsiteY2" fmla="*/ 319863 h 764776"/>
              <a:gd name="connsiteX3" fmla="*/ 56596 w 811137"/>
              <a:gd name="connsiteY3" fmla="*/ 630854 h 764776"/>
              <a:gd name="connsiteX4" fmla="*/ 0 w 811137"/>
              <a:gd name="connsiteY4" fmla="*/ 731902 h 764776"/>
              <a:gd name="connsiteX5" fmla="*/ 375521 w 811137"/>
              <a:gd name="connsiteY5" fmla="*/ 757630 h 764776"/>
              <a:gd name="connsiteX6" fmla="*/ 811137 w 811137"/>
              <a:gd name="connsiteY6" fmla="*/ 595001 h 764776"/>
              <a:gd name="connsiteX0" fmla="*/ 794101 w 811137"/>
              <a:gd name="connsiteY0" fmla="*/ 187195 h 760393"/>
              <a:gd name="connsiteX1" fmla="*/ 588282 w 811137"/>
              <a:gd name="connsiteY1" fmla="*/ 3537 h 760393"/>
              <a:gd name="connsiteX2" fmla="*/ 59263 w 811137"/>
              <a:gd name="connsiteY2" fmla="*/ 319863 h 760393"/>
              <a:gd name="connsiteX3" fmla="*/ 56596 w 811137"/>
              <a:gd name="connsiteY3" fmla="*/ 630854 h 760393"/>
              <a:gd name="connsiteX4" fmla="*/ 0 w 811137"/>
              <a:gd name="connsiteY4" fmla="*/ 731902 h 760393"/>
              <a:gd name="connsiteX5" fmla="*/ 375521 w 811137"/>
              <a:gd name="connsiteY5" fmla="*/ 757630 h 760393"/>
              <a:gd name="connsiteX6" fmla="*/ 811137 w 811137"/>
              <a:gd name="connsiteY6" fmla="*/ 595001 h 760393"/>
              <a:gd name="connsiteX0" fmla="*/ 794101 w 811137"/>
              <a:gd name="connsiteY0" fmla="*/ 187195 h 759446"/>
              <a:gd name="connsiteX1" fmla="*/ 588282 w 811137"/>
              <a:gd name="connsiteY1" fmla="*/ 3537 h 759446"/>
              <a:gd name="connsiteX2" fmla="*/ 59263 w 811137"/>
              <a:gd name="connsiteY2" fmla="*/ 319863 h 759446"/>
              <a:gd name="connsiteX3" fmla="*/ 56596 w 811137"/>
              <a:gd name="connsiteY3" fmla="*/ 630854 h 759446"/>
              <a:gd name="connsiteX4" fmla="*/ 0 w 811137"/>
              <a:gd name="connsiteY4" fmla="*/ 731902 h 759446"/>
              <a:gd name="connsiteX5" fmla="*/ 375521 w 811137"/>
              <a:gd name="connsiteY5" fmla="*/ 757630 h 759446"/>
              <a:gd name="connsiteX6" fmla="*/ 811137 w 811137"/>
              <a:gd name="connsiteY6" fmla="*/ 595001 h 759446"/>
              <a:gd name="connsiteX0" fmla="*/ 794101 w 811137"/>
              <a:gd name="connsiteY0" fmla="*/ 187195 h 759446"/>
              <a:gd name="connsiteX1" fmla="*/ 588282 w 811137"/>
              <a:gd name="connsiteY1" fmla="*/ 3537 h 759446"/>
              <a:gd name="connsiteX2" fmla="*/ 59263 w 811137"/>
              <a:gd name="connsiteY2" fmla="*/ 319863 h 759446"/>
              <a:gd name="connsiteX3" fmla="*/ 56596 w 811137"/>
              <a:gd name="connsiteY3" fmla="*/ 630854 h 759446"/>
              <a:gd name="connsiteX4" fmla="*/ 0 w 811137"/>
              <a:gd name="connsiteY4" fmla="*/ 731902 h 759446"/>
              <a:gd name="connsiteX5" fmla="*/ 375521 w 811137"/>
              <a:gd name="connsiteY5" fmla="*/ 757630 h 759446"/>
              <a:gd name="connsiteX6" fmla="*/ 811137 w 811137"/>
              <a:gd name="connsiteY6" fmla="*/ 595001 h 759446"/>
              <a:gd name="connsiteX0" fmla="*/ 794101 w 811137"/>
              <a:gd name="connsiteY0" fmla="*/ 187195 h 759446"/>
              <a:gd name="connsiteX1" fmla="*/ 588282 w 811137"/>
              <a:gd name="connsiteY1" fmla="*/ 3537 h 759446"/>
              <a:gd name="connsiteX2" fmla="*/ 59263 w 811137"/>
              <a:gd name="connsiteY2" fmla="*/ 319863 h 759446"/>
              <a:gd name="connsiteX3" fmla="*/ 56596 w 811137"/>
              <a:gd name="connsiteY3" fmla="*/ 630854 h 759446"/>
              <a:gd name="connsiteX4" fmla="*/ 0 w 811137"/>
              <a:gd name="connsiteY4" fmla="*/ 731902 h 759446"/>
              <a:gd name="connsiteX5" fmla="*/ 375521 w 811137"/>
              <a:gd name="connsiteY5" fmla="*/ 757630 h 759446"/>
              <a:gd name="connsiteX6" fmla="*/ 811137 w 811137"/>
              <a:gd name="connsiteY6" fmla="*/ 595001 h 759446"/>
              <a:gd name="connsiteX0" fmla="*/ 775015 w 811137"/>
              <a:gd name="connsiteY0" fmla="*/ 150490 h 761199"/>
              <a:gd name="connsiteX1" fmla="*/ 588282 w 811137"/>
              <a:gd name="connsiteY1" fmla="*/ 5290 h 761199"/>
              <a:gd name="connsiteX2" fmla="*/ 59263 w 811137"/>
              <a:gd name="connsiteY2" fmla="*/ 321616 h 761199"/>
              <a:gd name="connsiteX3" fmla="*/ 56596 w 811137"/>
              <a:gd name="connsiteY3" fmla="*/ 632607 h 761199"/>
              <a:gd name="connsiteX4" fmla="*/ 0 w 811137"/>
              <a:gd name="connsiteY4" fmla="*/ 733655 h 761199"/>
              <a:gd name="connsiteX5" fmla="*/ 375521 w 811137"/>
              <a:gd name="connsiteY5" fmla="*/ 759383 h 761199"/>
              <a:gd name="connsiteX6" fmla="*/ 811137 w 811137"/>
              <a:gd name="connsiteY6" fmla="*/ 596754 h 761199"/>
              <a:gd name="connsiteX0" fmla="*/ 775015 w 811137"/>
              <a:gd name="connsiteY0" fmla="*/ 148838 h 759547"/>
              <a:gd name="connsiteX1" fmla="*/ 588282 w 811137"/>
              <a:gd name="connsiteY1" fmla="*/ 3638 h 759547"/>
              <a:gd name="connsiteX2" fmla="*/ 59263 w 811137"/>
              <a:gd name="connsiteY2" fmla="*/ 319964 h 759547"/>
              <a:gd name="connsiteX3" fmla="*/ 56596 w 811137"/>
              <a:gd name="connsiteY3" fmla="*/ 630955 h 759547"/>
              <a:gd name="connsiteX4" fmla="*/ 0 w 811137"/>
              <a:gd name="connsiteY4" fmla="*/ 732003 h 759547"/>
              <a:gd name="connsiteX5" fmla="*/ 375521 w 811137"/>
              <a:gd name="connsiteY5" fmla="*/ 757731 h 759547"/>
              <a:gd name="connsiteX6" fmla="*/ 811137 w 811137"/>
              <a:gd name="connsiteY6" fmla="*/ 595102 h 759547"/>
              <a:gd name="connsiteX0" fmla="*/ 775015 w 811137"/>
              <a:gd name="connsiteY0" fmla="*/ 149039 h 759748"/>
              <a:gd name="connsiteX1" fmla="*/ 588282 w 811137"/>
              <a:gd name="connsiteY1" fmla="*/ 3839 h 759748"/>
              <a:gd name="connsiteX2" fmla="*/ 59263 w 811137"/>
              <a:gd name="connsiteY2" fmla="*/ 320165 h 759748"/>
              <a:gd name="connsiteX3" fmla="*/ 56596 w 811137"/>
              <a:gd name="connsiteY3" fmla="*/ 631156 h 759748"/>
              <a:gd name="connsiteX4" fmla="*/ 0 w 811137"/>
              <a:gd name="connsiteY4" fmla="*/ 732204 h 759748"/>
              <a:gd name="connsiteX5" fmla="*/ 375521 w 811137"/>
              <a:gd name="connsiteY5" fmla="*/ 757932 h 759748"/>
              <a:gd name="connsiteX6" fmla="*/ 811137 w 811137"/>
              <a:gd name="connsiteY6" fmla="*/ 595303 h 759748"/>
              <a:gd name="connsiteX0" fmla="*/ 775015 w 811137"/>
              <a:gd name="connsiteY0" fmla="*/ 148071 h 758780"/>
              <a:gd name="connsiteX1" fmla="*/ 588282 w 811137"/>
              <a:gd name="connsiteY1" fmla="*/ 2871 h 758780"/>
              <a:gd name="connsiteX2" fmla="*/ 59263 w 811137"/>
              <a:gd name="connsiteY2" fmla="*/ 319197 h 758780"/>
              <a:gd name="connsiteX3" fmla="*/ 56596 w 811137"/>
              <a:gd name="connsiteY3" fmla="*/ 630188 h 758780"/>
              <a:gd name="connsiteX4" fmla="*/ 0 w 811137"/>
              <a:gd name="connsiteY4" fmla="*/ 731236 h 758780"/>
              <a:gd name="connsiteX5" fmla="*/ 375521 w 811137"/>
              <a:gd name="connsiteY5" fmla="*/ 756964 h 758780"/>
              <a:gd name="connsiteX6" fmla="*/ 811137 w 811137"/>
              <a:gd name="connsiteY6" fmla="*/ 594335 h 758780"/>
              <a:gd name="connsiteX0" fmla="*/ 775015 w 811137"/>
              <a:gd name="connsiteY0" fmla="*/ 148702 h 759411"/>
              <a:gd name="connsiteX1" fmla="*/ 588282 w 811137"/>
              <a:gd name="connsiteY1" fmla="*/ 3502 h 759411"/>
              <a:gd name="connsiteX2" fmla="*/ 59263 w 811137"/>
              <a:gd name="connsiteY2" fmla="*/ 319828 h 759411"/>
              <a:gd name="connsiteX3" fmla="*/ 56596 w 811137"/>
              <a:gd name="connsiteY3" fmla="*/ 630819 h 759411"/>
              <a:gd name="connsiteX4" fmla="*/ 0 w 811137"/>
              <a:gd name="connsiteY4" fmla="*/ 731867 h 759411"/>
              <a:gd name="connsiteX5" fmla="*/ 375521 w 811137"/>
              <a:gd name="connsiteY5" fmla="*/ 757595 h 759411"/>
              <a:gd name="connsiteX6" fmla="*/ 811137 w 811137"/>
              <a:gd name="connsiteY6" fmla="*/ 594966 h 759411"/>
              <a:gd name="connsiteX0" fmla="*/ 775683 w 811137"/>
              <a:gd name="connsiteY0" fmla="*/ 146832 h 759671"/>
              <a:gd name="connsiteX1" fmla="*/ 588282 w 811137"/>
              <a:gd name="connsiteY1" fmla="*/ 3762 h 759671"/>
              <a:gd name="connsiteX2" fmla="*/ 59263 w 811137"/>
              <a:gd name="connsiteY2" fmla="*/ 320088 h 759671"/>
              <a:gd name="connsiteX3" fmla="*/ 56596 w 811137"/>
              <a:gd name="connsiteY3" fmla="*/ 631079 h 759671"/>
              <a:gd name="connsiteX4" fmla="*/ 0 w 811137"/>
              <a:gd name="connsiteY4" fmla="*/ 732127 h 759671"/>
              <a:gd name="connsiteX5" fmla="*/ 375521 w 811137"/>
              <a:gd name="connsiteY5" fmla="*/ 757855 h 759671"/>
              <a:gd name="connsiteX6" fmla="*/ 811137 w 811137"/>
              <a:gd name="connsiteY6" fmla="*/ 595226 h 759671"/>
              <a:gd name="connsiteX0" fmla="*/ 775683 w 811137"/>
              <a:gd name="connsiteY0" fmla="*/ 143132 h 755971"/>
              <a:gd name="connsiteX1" fmla="*/ 588282 w 811137"/>
              <a:gd name="connsiteY1" fmla="*/ 62 h 755971"/>
              <a:gd name="connsiteX2" fmla="*/ 59263 w 811137"/>
              <a:gd name="connsiteY2" fmla="*/ 316388 h 755971"/>
              <a:gd name="connsiteX3" fmla="*/ 56596 w 811137"/>
              <a:gd name="connsiteY3" fmla="*/ 627379 h 755971"/>
              <a:gd name="connsiteX4" fmla="*/ 0 w 811137"/>
              <a:gd name="connsiteY4" fmla="*/ 728427 h 755971"/>
              <a:gd name="connsiteX5" fmla="*/ 375521 w 811137"/>
              <a:gd name="connsiteY5" fmla="*/ 754155 h 755971"/>
              <a:gd name="connsiteX6" fmla="*/ 811137 w 811137"/>
              <a:gd name="connsiteY6" fmla="*/ 591526 h 755971"/>
              <a:gd name="connsiteX0" fmla="*/ 775683 w 811137"/>
              <a:gd name="connsiteY0" fmla="*/ 143690 h 756529"/>
              <a:gd name="connsiteX1" fmla="*/ 588282 w 811137"/>
              <a:gd name="connsiteY1" fmla="*/ 620 h 756529"/>
              <a:gd name="connsiteX2" fmla="*/ 59263 w 811137"/>
              <a:gd name="connsiteY2" fmla="*/ 316946 h 756529"/>
              <a:gd name="connsiteX3" fmla="*/ 56596 w 811137"/>
              <a:gd name="connsiteY3" fmla="*/ 627937 h 756529"/>
              <a:gd name="connsiteX4" fmla="*/ 0 w 811137"/>
              <a:gd name="connsiteY4" fmla="*/ 728985 h 756529"/>
              <a:gd name="connsiteX5" fmla="*/ 375521 w 811137"/>
              <a:gd name="connsiteY5" fmla="*/ 754713 h 756529"/>
              <a:gd name="connsiteX6" fmla="*/ 811137 w 811137"/>
              <a:gd name="connsiteY6" fmla="*/ 592084 h 756529"/>
              <a:gd name="connsiteX0" fmla="*/ 775683 w 811137"/>
              <a:gd name="connsiteY0" fmla="*/ 144363 h 757202"/>
              <a:gd name="connsiteX1" fmla="*/ 588282 w 811137"/>
              <a:gd name="connsiteY1" fmla="*/ 1293 h 757202"/>
              <a:gd name="connsiteX2" fmla="*/ 59263 w 811137"/>
              <a:gd name="connsiteY2" fmla="*/ 317619 h 757202"/>
              <a:gd name="connsiteX3" fmla="*/ 56596 w 811137"/>
              <a:gd name="connsiteY3" fmla="*/ 628610 h 757202"/>
              <a:gd name="connsiteX4" fmla="*/ 0 w 811137"/>
              <a:gd name="connsiteY4" fmla="*/ 729658 h 757202"/>
              <a:gd name="connsiteX5" fmla="*/ 375521 w 811137"/>
              <a:gd name="connsiteY5" fmla="*/ 755386 h 757202"/>
              <a:gd name="connsiteX6" fmla="*/ 811137 w 811137"/>
              <a:gd name="connsiteY6" fmla="*/ 592757 h 757202"/>
              <a:gd name="connsiteX0" fmla="*/ 775683 w 811137"/>
              <a:gd name="connsiteY0" fmla="*/ 145620 h 758459"/>
              <a:gd name="connsiteX1" fmla="*/ 588282 w 811137"/>
              <a:gd name="connsiteY1" fmla="*/ 2550 h 758459"/>
              <a:gd name="connsiteX2" fmla="*/ 59263 w 811137"/>
              <a:gd name="connsiteY2" fmla="*/ 318876 h 758459"/>
              <a:gd name="connsiteX3" fmla="*/ 56596 w 811137"/>
              <a:gd name="connsiteY3" fmla="*/ 629867 h 758459"/>
              <a:gd name="connsiteX4" fmla="*/ 0 w 811137"/>
              <a:gd name="connsiteY4" fmla="*/ 730915 h 758459"/>
              <a:gd name="connsiteX5" fmla="*/ 375521 w 811137"/>
              <a:gd name="connsiteY5" fmla="*/ 756643 h 758459"/>
              <a:gd name="connsiteX6" fmla="*/ 811137 w 811137"/>
              <a:gd name="connsiteY6" fmla="*/ 594014 h 758459"/>
              <a:gd name="connsiteX0" fmla="*/ 775683 w 811137"/>
              <a:gd name="connsiteY0" fmla="*/ 147658 h 760497"/>
              <a:gd name="connsiteX1" fmla="*/ 588282 w 811137"/>
              <a:gd name="connsiteY1" fmla="*/ 4588 h 760497"/>
              <a:gd name="connsiteX2" fmla="*/ 59263 w 811137"/>
              <a:gd name="connsiteY2" fmla="*/ 320914 h 760497"/>
              <a:gd name="connsiteX3" fmla="*/ 56596 w 811137"/>
              <a:gd name="connsiteY3" fmla="*/ 631905 h 760497"/>
              <a:gd name="connsiteX4" fmla="*/ 0 w 811137"/>
              <a:gd name="connsiteY4" fmla="*/ 732953 h 760497"/>
              <a:gd name="connsiteX5" fmla="*/ 375521 w 811137"/>
              <a:gd name="connsiteY5" fmla="*/ 758681 h 760497"/>
              <a:gd name="connsiteX6" fmla="*/ 811137 w 811137"/>
              <a:gd name="connsiteY6" fmla="*/ 596052 h 760497"/>
              <a:gd name="connsiteX0" fmla="*/ 775683 w 811137"/>
              <a:gd name="connsiteY0" fmla="*/ 148140 h 760979"/>
              <a:gd name="connsiteX1" fmla="*/ 588282 w 811137"/>
              <a:gd name="connsiteY1" fmla="*/ 5070 h 760979"/>
              <a:gd name="connsiteX2" fmla="*/ 59263 w 811137"/>
              <a:gd name="connsiteY2" fmla="*/ 321396 h 760979"/>
              <a:gd name="connsiteX3" fmla="*/ 56596 w 811137"/>
              <a:gd name="connsiteY3" fmla="*/ 632387 h 760979"/>
              <a:gd name="connsiteX4" fmla="*/ 0 w 811137"/>
              <a:gd name="connsiteY4" fmla="*/ 733435 h 760979"/>
              <a:gd name="connsiteX5" fmla="*/ 375521 w 811137"/>
              <a:gd name="connsiteY5" fmla="*/ 759163 h 760979"/>
              <a:gd name="connsiteX6" fmla="*/ 811137 w 811137"/>
              <a:gd name="connsiteY6" fmla="*/ 596534 h 760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1137" h="760979">
                <a:moveTo>
                  <a:pt x="775683" y="148140"/>
                </a:moveTo>
                <a:cubicBezTo>
                  <a:pt x="762064" y="122193"/>
                  <a:pt x="722979" y="17335"/>
                  <a:pt x="588282" y="5070"/>
                </a:cubicBezTo>
                <a:cubicBezTo>
                  <a:pt x="465944" y="-6070"/>
                  <a:pt x="93839" y="-29505"/>
                  <a:pt x="59263" y="321396"/>
                </a:cubicBezTo>
                <a:cubicBezTo>
                  <a:pt x="43357" y="430362"/>
                  <a:pt x="56596" y="569046"/>
                  <a:pt x="56596" y="632387"/>
                </a:cubicBezTo>
                <a:cubicBezTo>
                  <a:pt x="57073" y="704110"/>
                  <a:pt x="0" y="733435"/>
                  <a:pt x="0" y="733435"/>
                </a:cubicBezTo>
                <a:cubicBezTo>
                  <a:pt x="133360" y="743770"/>
                  <a:pt x="261604" y="767731"/>
                  <a:pt x="375521" y="759163"/>
                </a:cubicBezTo>
                <a:cubicBezTo>
                  <a:pt x="474122" y="751747"/>
                  <a:pt x="716355" y="732274"/>
                  <a:pt x="811137" y="596534"/>
                </a:cubicBezTo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6A9A420-EBC2-475A-B5F6-1915095B1E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381631" flipH="1">
            <a:off x="4128647" y="500208"/>
            <a:ext cx="5016912" cy="2271814"/>
          </a:xfrm>
          <a:custGeom>
            <a:avLst/>
            <a:gdLst>
              <a:gd name="connsiteX0" fmla="*/ 628580 w 1248448"/>
              <a:gd name="connsiteY0" fmla="*/ 873029 h 873038"/>
              <a:gd name="connsiteX1" fmla="*/ 820985 w 1248448"/>
              <a:gd name="connsiteY1" fmla="*/ 803115 h 873038"/>
              <a:gd name="connsiteX2" fmla="*/ 1179791 w 1248448"/>
              <a:gd name="connsiteY2" fmla="*/ 630332 h 873038"/>
              <a:gd name="connsiteX3" fmla="*/ 1178744 w 1248448"/>
              <a:gd name="connsiteY3" fmla="*/ 192753 h 873038"/>
              <a:gd name="connsiteX4" fmla="*/ 459416 w 1248448"/>
              <a:gd name="connsiteY4" fmla="*/ 32447 h 873038"/>
              <a:gd name="connsiteX5" fmla="*/ 7264 w 1248448"/>
              <a:gd name="connsiteY5" fmla="*/ 595184 h 873038"/>
              <a:gd name="connsiteX6" fmla="*/ 545617 w 1248448"/>
              <a:gd name="connsiteY6" fmla="*/ 737202 h 873038"/>
              <a:gd name="connsiteX7" fmla="*/ 628580 w 1248448"/>
              <a:gd name="connsiteY7" fmla="*/ 873029 h 873038"/>
              <a:gd name="connsiteX0" fmla="*/ 666451 w 1286279"/>
              <a:gd name="connsiteY0" fmla="*/ 861647 h 861647"/>
              <a:gd name="connsiteX1" fmla="*/ 858856 w 1286279"/>
              <a:gd name="connsiteY1" fmla="*/ 791733 h 861647"/>
              <a:gd name="connsiteX2" fmla="*/ 1217662 w 1286279"/>
              <a:gd name="connsiteY2" fmla="*/ 618950 h 861647"/>
              <a:gd name="connsiteX3" fmla="*/ 1216615 w 1286279"/>
              <a:gd name="connsiteY3" fmla="*/ 181371 h 861647"/>
              <a:gd name="connsiteX4" fmla="*/ 497287 w 1286279"/>
              <a:gd name="connsiteY4" fmla="*/ 21065 h 861647"/>
              <a:gd name="connsiteX5" fmla="*/ 1905 w 1286279"/>
              <a:gd name="connsiteY5" fmla="*/ 582684 h 861647"/>
              <a:gd name="connsiteX6" fmla="*/ 583488 w 1286279"/>
              <a:gd name="connsiteY6" fmla="*/ 725820 h 861647"/>
              <a:gd name="connsiteX7" fmla="*/ 666451 w 1286279"/>
              <a:gd name="connsiteY7" fmla="*/ 861647 h 861647"/>
              <a:gd name="connsiteX0" fmla="*/ 676619 w 1296447"/>
              <a:gd name="connsiteY0" fmla="*/ 861647 h 861647"/>
              <a:gd name="connsiteX1" fmla="*/ 869024 w 1296447"/>
              <a:gd name="connsiteY1" fmla="*/ 791733 h 861647"/>
              <a:gd name="connsiteX2" fmla="*/ 1227830 w 1296447"/>
              <a:gd name="connsiteY2" fmla="*/ 618950 h 861647"/>
              <a:gd name="connsiteX3" fmla="*/ 1226783 w 1296447"/>
              <a:gd name="connsiteY3" fmla="*/ 181371 h 861647"/>
              <a:gd name="connsiteX4" fmla="*/ 507455 w 1296447"/>
              <a:gd name="connsiteY4" fmla="*/ 21065 h 861647"/>
              <a:gd name="connsiteX5" fmla="*/ 12073 w 1296447"/>
              <a:gd name="connsiteY5" fmla="*/ 582684 h 861647"/>
              <a:gd name="connsiteX6" fmla="*/ 593656 w 1296447"/>
              <a:gd name="connsiteY6" fmla="*/ 725820 h 861647"/>
              <a:gd name="connsiteX7" fmla="*/ 676619 w 1296447"/>
              <a:gd name="connsiteY7" fmla="*/ 861647 h 861647"/>
              <a:gd name="connsiteX0" fmla="*/ 679058 w 1298886"/>
              <a:gd name="connsiteY0" fmla="*/ 861647 h 861647"/>
              <a:gd name="connsiteX1" fmla="*/ 871463 w 1298886"/>
              <a:gd name="connsiteY1" fmla="*/ 791733 h 861647"/>
              <a:gd name="connsiteX2" fmla="*/ 1230269 w 1298886"/>
              <a:gd name="connsiteY2" fmla="*/ 618950 h 861647"/>
              <a:gd name="connsiteX3" fmla="*/ 1229222 w 1298886"/>
              <a:gd name="connsiteY3" fmla="*/ 181371 h 861647"/>
              <a:gd name="connsiteX4" fmla="*/ 509894 w 1298886"/>
              <a:gd name="connsiteY4" fmla="*/ 21065 h 861647"/>
              <a:gd name="connsiteX5" fmla="*/ 14512 w 1298886"/>
              <a:gd name="connsiteY5" fmla="*/ 582684 h 861647"/>
              <a:gd name="connsiteX6" fmla="*/ 596095 w 1298886"/>
              <a:gd name="connsiteY6" fmla="*/ 725820 h 861647"/>
              <a:gd name="connsiteX7" fmla="*/ 679058 w 1298886"/>
              <a:gd name="connsiteY7" fmla="*/ 861647 h 861647"/>
              <a:gd name="connsiteX0" fmla="*/ 679145 w 1305009"/>
              <a:gd name="connsiteY0" fmla="*/ 863804 h 863804"/>
              <a:gd name="connsiteX1" fmla="*/ 871550 w 1305009"/>
              <a:gd name="connsiteY1" fmla="*/ 793890 h 863804"/>
              <a:gd name="connsiteX2" fmla="*/ 1230356 w 1305009"/>
              <a:gd name="connsiteY2" fmla="*/ 621107 h 863804"/>
              <a:gd name="connsiteX3" fmla="*/ 1246771 w 1305009"/>
              <a:gd name="connsiteY3" fmla="*/ 172583 h 863804"/>
              <a:gd name="connsiteX4" fmla="*/ 509981 w 1305009"/>
              <a:gd name="connsiteY4" fmla="*/ 23222 h 863804"/>
              <a:gd name="connsiteX5" fmla="*/ 14599 w 1305009"/>
              <a:gd name="connsiteY5" fmla="*/ 584841 h 863804"/>
              <a:gd name="connsiteX6" fmla="*/ 596182 w 1305009"/>
              <a:gd name="connsiteY6" fmla="*/ 727977 h 863804"/>
              <a:gd name="connsiteX7" fmla="*/ 679145 w 1305009"/>
              <a:gd name="connsiteY7" fmla="*/ 863804 h 863804"/>
              <a:gd name="connsiteX0" fmla="*/ 679230 w 1311184"/>
              <a:gd name="connsiteY0" fmla="*/ 843802 h 843802"/>
              <a:gd name="connsiteX1" fmla="*/ 871635 w 1311184"/>
              <a:gd name="connsiteY1" fmla="*/ 773888 h 843802"/>
              <a:gd name="connsiteX2" fmla="*/ 1230441 w 1311184"/>
              <a:gd name="connsiteY2" fmla="*/ 601105 h 843802"/>
              <a:gd name="connsiteX3" fmla="*/ 1246856 w 1311184"/>
              <a:gd name="connsiteY3" fmla="*/ 152581 h 843802"/>
              <a:gd name="connsiteX4" fmla="*/ 507394 w 1311184"/>
              <a:gd name="connsiteY4" fmla="*/ 22407 h 843802"/>
              <a:gd name="connsiteX5" fmla="*/ 14684 w 1311184"/>
              <a:gd name="connsiteY5" fmla="*/ 564839 h 843802"/>
              <a:gd name="connsiteX6" fmla="*/ 596267 w 1311184"/>
              <a:gd name="connsiteY6" fmla="*/ 707975 h 843802"/>
              <a:gd name="connsiteX7" fmla="*/ 679230 w 1311184"/>
              <a:gd name="connsiteY7" fmla="*/ 843802 h 843802"/>
              <a:gd name="connsiteX0" fmla="*/ 680987 w 1312941"/>
              <a:gd name="connsiteY0" fmla="*/ 832452 h 832452"/>
              <a:gd name="connsiteX1" fmla="*/ 873392 w 1312941"/>
              <a:gd name="connsiteY1" fmla="*/ 762538 h 832452"/>
              <a:gd name="connsiteX2" fmla="*/ 1232198 w 1312941"/>
              <a:gd name="connsiteY2" fmla="*/ 589755 h 832452"/>
              <a:gd name="connsiteX3" fmla="*/ 1248613 w 1312941"/>
              <a:gd name="connsiteY3" fmla="*/ 141231 h 832452"/>
              <a:gd name="connsiteX4" fmla="*/ 509151 w 1312941"/>
              <a:gd name="connsiteY4" fmla="*/ 11057 h 832452"/>
              <a:gd name="connsiteX5" fmla="*/ 16441 w 1312941"/>
              <a:gd name="connsiteY5" fmla="*/ 553489 h 832452"/>
              <a:gd name="connsiteX6" fmla="*/ 598024 w 1312941"/>
              <a:gd name="connsiteY6" fmla="*/ 696625 h 832452"/>
              <a:gd name="connsiteX7" fmla="*/ 680987 w 1312941"/>
              <a:gd name="connsiteY7" fmla="*/ 832452 h 832452"/>
              <a:gd name="connsiteX0" fmla="*/ 682950 w 1314904"/>
              <a:gd name="connsiteY0" fmla="*/ 830411 h 830411"/>
              <a:gd name="connsiteX1" fmla="*/ 875355 w 1314904"/>
              <a:gd name="connsiteY1" fmla="*/ 760497 h 830411"/>
              <a:gd name="connsiteX2" fmla="*/ 1234161 w 1314904"/>
              <a:gd name="connsiteY2" fmla="*/ 587714 h 830411"/>
              <a:gd name="connsiteX3" fmla="*/ 1250576 w 1314904"/>
              <a:gd name="connsiteY3" fmla="*/ 139190 h 830411"/>
              <a:gd name="connsiteX4" fmla="*/ 511114 w 1314904"/>
              <a:gd name="connsiteY4" fmla="*/ 9016 h 830411"/>
              <a:gd name="connsiteX5" fmla="*/ 18404 w 1314904"/>
              <a:gd name="connsiteY5" fmla="*/ 551448 h 830411"/>
              <a:gd name="connsiteX6" fmla="*/ 599987 w 1314904"/>
              <a:gd name="connsiteY6" fmla="*/ 694584 h 830411"/>
              <a:gd name="connsiteX7" fmla="*/ 682950 w 1314904"/>
              <a:gd name="connsiteY7" fmla="*/ 830411 h 830411"/>
              <a:gd name="connsiteX0" fmla="*/ 683968 w 1317367"/>
              <a:gd name="connsiteY0" fmla="*/ 798885 h 798885"/>
              <a:gd name="connsiteX1" fmla="*/ 876373 w 1317367"/>
              <a:gd name="connsiteY1" fmla="*/ 728971 h 798885"/>
              <a:gd name="connsiteX2" fmla="*/ 1235179 w 1317367"/>
              <a:gd name="connsiteY2" fmla="*/ 556188 h 798885"/>
              <a:gd name="connsiteX3" fmla="*/ 1251594 w 1317367"/>
              <a:gd name="connsiteY3" fmla="*/ 107664 h 798885"/>
              <a:gd name="connsiteX4" fmla="*/ 492226 w 1317367"/>
              <a:gd name="connsiteY4" fmla="*/ 12344 h 798885"/>
              <a:gd name="connsiteX5" fmla="*/ 19422 w 1317367"/>
              <a:gd name="connsiteY5" fmla="*/ 519922 h 798885"/>
              <a:gd name="connsiteX6" fmla="*/ 601005 w 1317367"/>
              <a:gd name="connsiteY6" fmla="*/ 663058 h 798885"/>
              <a:gd name="connsiteX7" fmla="*/ 683968 w 1317367"/>
              <a:gd name="connsiteY7" fmla="*/ 798885 h 798885"/>
              <a:gd name="connsiteX0" fmla="*/ 686384 w 1319783"/>
              <a:gd name="connsiteY0" fmla="*/ 802389 h 802389"/>
              <a:gd name="connsiteX1" fmla="*/ 878789 w 1319783"/>
              <a:gd name="connsiteY1" fmla="*/ 732475 h 802389"/>
              <a:gd name="connsiteX2" fmla="*/ 1237595 w 1319783"/>
              <a:gd name="connsiteY2" fmla="*/ 559692 h 802389"/>
              <a:gd name="connsiteX3" fmla="*/ 1254010 w 1319783"/>
              <a:gd name="connsiteY3" fmla="*/ 111168 h 802389"/>
              <a:gd name="connsiteX4" fmla="*/ 494642 w 1319783"/>
              <a:gd name="connsiteY4" fmla="*/ 15848 h 802389"/>
              <a:gd name="connsiteX5" fmla="*/ 21838 w 1319783"/>
              <a:gd name="connsiteY5" fmla="*/ 523426 h 802389"/>
              <a:gd name="connsiteX6" fmla="*/ 603421 w 1319783"/>
              <a:gd name="connsiteY6" fmla="*/ 666562 h 802389"/>
              <a:gd name="connsiteX7" fmla="*/ 686384 w 1319783"/>
              <a:gd name="connsiteY7" fmla="*/ 802389 h 802389"/>
              <a:gd name="connsiteX0" fmla="*/ 702121 w 1335520"/>
              <a:gd name="connsiteY0" fmla="*/ 811669 h 811669"/>
              <a:gd name="connsiteX1" fmla="*/ 894526 w 1335520"/>
              <a:gd name="connsiteY1" fmla="*/ 741755 h 811669"/>
              <a:gd name="connsiteX2" fmla="*/ 1253332 w 1335520"/>
              <a:gd name="connsiteY2" fmla="*/ 568972 h 811669"/>
              <a:gd name="connsiteX3" fmla="*/ 1269747 w 1335520"/>
              <a:gd name="connsiteY3" fmla="*/ 120448 h 811669"/>
              <a:gd name="connsiteX4" fmla="*/ 510379 w 1335520"/>
              <a:gd name="connsiteY4" fmla="*/ 25128 h 811669"/>
              <a:gd name="connsiteX5" fmla="*/ 14706 w 1335520"/>
              <a:gd name="connsiteY5" fmla="*/ 506178 h 811669"/>
              <a:gd name="connsiteX6" fmla="*/ 619158 w 1335520"/>
              <a:gd name="connsiteY6" fmla="*/ 675842 h 811669"/>
              <a:gd name="connsiteX7" fmla="*/ 702121 w 1335520"/>
              <a:gd name="connsiteY7" fmla="*/ 811669 h 811669"/>
              <a:gd name="connsiteX0" fmla="*/ 706485 w 1339884"/>
              <a:gd name="connsiteY0" fmla="*/ 811669 h 811669"/>
              <a:gd name="connsiteX1" fmla="*/ 898890 w 1339884"/>
              <a:gd name="connsiteY1" fmla="*/ 741755 h 811669"/>
              <a:gd name="connsiteX2" fmla="*/ 1257696 w 1339884"/>
              <a:gd name="connsiteY2" fmla="*/ 568972 h 811669"/>
              <a:gd name="connsiteX3" fmla="*/ 1274111 w 1339884"/>
              <a:gd name="connsiteY3" fmla="*/ 120448 h 811669"/>
              <a:gd name="connsiteX4" fmla="*/ 514743 w 1339884"/>
              <a:gd name="connsiteY4" fmla="*/ 25128 h 811669"/>
              <a:gd name="connsiteX5" fmla="*/ 19070 w 1339884"/>
              <a:gd name="connsiteY5" fmla="*/ 506178 h 811669"/>
              <a:gd name="connsiteX6" fmla="*/ 623522 w 1339884"/>
              <a:gd name="connsiteY6" fmla="*/ 675842 h 811669"/>
              <a:gd name="connsiteX7" fmla="*/ 706485 w 1339884"/>
              <a:gd name="connsiteY7" fmla="*/ 811669 h 811669"/>
              <a:gd name="connsiteX0" fmla="*/ 706273 w 1339672"/>
              <a:gd name="connsiteY0" fmla="*/ 799317 h 799317"/>
              <a:gd name="connsiteX1" fmla="*/ 898678 w 1339672"/>
              <a:gd name="connsiteY1" fmla="*/ 729403 h 799317"/>
              <a:gd name="connsiteX2" fmla="*/ 1257484 w 1339672"/>
              <a:gd name="connsiteY2" fmla="*/ 556620 h 799317"/>
              <a:gd name="connsiteX3" fmla="*/ 1273899 w 1339672"/>
              <a:gd name="connsiteY3" fmla="*/ 108096 h 799317"/>
              <a:gd name="connsiteX4" fmla="*/ 514531 w 1339672"/>
              <a:gd name="connsiteY4" fmla="*/ 12776 h 799317"/>
              <a:gd name="connsiteX5" fmla="*/ 18858 w 1339672"/>
              <a:gd name="connsiteY5" fmla="*/ 493826 h 799317"/>
              <a:gd name="connsiteX6" fmla="*/ 623310 w 1339672"/>
              <a:gd name="connsiteY6" fmla="*/ 663490 h 799317"/>
              <a:gd name="connsiteX7" fmla="*/ 706273 w 1339672"/>
              <a:gd name="connsiteY7" fmla="*/ 799317 h 799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39672" h="799317">
                <a:moveTo>
                  <a:pt x="706273" y="799317"/>
                </a:moveTo>
                <a:cubicBezTo>
                  <a:pt x="789712" y="787887"/>
                  <a:pt x="857339" y="727879"/>
                  <a:pt x="898678" y="729403"/>
                </a:cubicBezTo>
                <a:cubicBezTo>
                  <a:pt x="967829" y="732070"/>
                  <a:pt x="1194947" y="660171"/>
                  <a:pt x="1257484" y="556620"/>
                </a:cubicBezTo>
                <a:cubicBezTo>
                  <a:pt x="1320021" y="453069"/>
                  <a:pt x="1397724" y="198737"/>
                  <a:pt x="1273899" y="108096"/>
                </a:cubicBezTo>
                <a:cubicBezTo>
                  <a:pt x="1150074" y="17455"/>
                  <a:pt x="717904" y="-22581"/>
                  <a:pt x="514531" y="12776"/>
                </a:cubicBezTo>
                <a:cubicBezTo>
                  <a:pt x="311158" y="48133"/>
                  <a:pt x="-91680" y="17349"/>
                  <a:pt x="18858" y="493826"/>
                </a:cubicBezTo>
                <a:cubicBezTo>
                  <a:pt x="48481" y="635749"/>
                  <a:pt x="581495" y="654822"/>
                  <a:pt x="623310" y="663490"/>
                </a:cubicBezTo>
                <a:cubicBezTo>
                  <a:pt x="804761" y="700161"/>
                  <a:pt x="706273" y="799317"/>
                  <a:pt x="706273" y="79931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3E32A87-27EB-4E8C-A286-AC27F2A142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381631" flipH="1">
            <a:off x="4086067" y="493484"/>
            <a:ext cx="5016912" cy="2271814"/>
          </a:xfrm>
          <a:custGeom>
            <a:avLst/>
            <a:gdLst>
              <a:gd name="connsiteX0" fmla="*/ 628580 w 1248448"/>
              <a:gd name="connsiteY0" fmla="*/ 873029 h 873038"/>
              <a:gd name="connsiteX1" fmla="*/ 820985 w 1248448"/>
              <a:gd name="connsiteY1" fmla="*/ 803115 h 873038"/>
              <a:gd name="connsiteX2" fmla="*/ 1179791 w 1248448"/>
              <a:gd name="connsiteY2" fmla="*/ 630332 h 873038"/>
              <a:gd name="connsiteX3" fmla="*/ 1178744 w 1248448"/>
              <a:gd name="connsiteY3" fmla="*/ 192753 h 873038"/>
              <a:gd name="connsiteX4" fmla="*/ 459416 w 1248448"/>
              <a:gd name="connsiteY4" fmla="*/ 32447 h 873038"/>
              <a:gd name="connsiteX5" fmla="*/ 7264 w 1248448"/>
              <a:gd name="connsiteY5" fmla="*/ 595184 h 873038"/>
              <a:gd name="connsiteX6" fmla="*/ 545617 w 1248448"/>
              <a:gd name="connsiteY6" fmla="*/ 737202 h 873038"/>
              <a:gd name="connsiteX7" fmla="*/ 628580 w 1248448"/>
              <a:gd name="connsiteY7" fmla="*/ 873029 h 873038"/>
              <a:gd name="connsiteX0" fmla="*/ 666451 w 1286279"/>
              <a:gd name="connsiteY0" fmla="*/ 861647 h 861647"/>
              <a:gd name="connsiteX1" fmla="*/ 858856 w 1286279"/>
              <a:gd name="connsiteY1" fmla="*/ 791733 h 861647"/>
              <a:gd name="connsiteX2" fmla="*/ 1217662 w 1286279"/>
              <a:gd name="connsiteY2" fmla="*/ 618950 h 861647"/>
              <a:gd name="connsiteX3" fmla="*/ 1216615 w 1286279"/>
              <a:gd name="connsiteY3" fmla="*/ 181371 h 861647"/>
              <a:gd name="connsiteX4" fmla="*/ 497287 w 1286279"/>
              <a:gd name="connsiteY4" fmla="*/ 21065 h 861647"/>
              <a:gd name="connsiteX5" fmla="*/ 1905 w 1286279"/>
              <a:gd name="connsiteY5" fmla="*/ 582684 h 861647"/>
              <a:gd name="connsiteX6" fmla="*/ 583488 w 1286279"/>
              <a:gd name="connsiteY6" fmla="*/ 725820 h 861647"/>
              <a:gd name="connsiteX7" fmla="*/ 666451 w 1286279"/>
              <a:gd name="connsiteY7" fmla="*/ 861647 h 861647"/>
              <a:gd name="connsiteX0" fmla="*/ 676619 w 1296447"/>
              <a:gd name="connsiteY0" fmla="*/ 861647 h 861647"/>
              <a:gd name="connsiteX1" fmla="*/ 869024 w 1296447"/>
              <a:gd name="connsiteY1" fmla="*/ 791733 h 861647"/>
              <a:gd name="connsiteX2" fmla="*/ 1227830 w 1296447"/>
              <a:gd name="connsiteY2" fmla="*/ 618950 h 861647"/>
              <a:gd name="connsiteX3" fmla="*/ 1226783 w 1296447"/>
              <a:gd name="connsiteY3" fmla="*/ 181371 h 861647"/>
              <a:gd name="connsiteX4" fmla="*/ 507455 w 1296447"/>
              <a:gd name="connsiteY4" fmla="*/ 21065 h 861647"/>
              <a:gd name="connsiteX5" fmla="*/ 12073 w 1296447"/>
              <a:gd name="connsiteY5" fmla="*/ 582684 h 861647"/>
              <a:gd name="connsiteX6" fmla="*/ 593656 w 1296447"/>
              <a:gd name="connsiteY6" fmla="*/ 725820 h 861647"/>
              <a:gd name="connsiteX7" fmla="*/ 676619 w 1296447"/>
              <a:gd name="connsiteY7" fmla="*/ 861647 h 861647"/>
              <a:gd name="connsiteX0" fmla="*/ 679058 w 1298886"/>
              <a:gd name="connsiteY0" fmla="*/ 861647 h 861647"/>
              <a:gd name="connsiteX1" fmla="*/ 871463 w 1298886"/>
              <a:gd name="connsiteY1" fmla="*/ 791733 h 861647"/>
              <a:gd name="connsiteX2" fmla="*/ 1230269 w 1298886"/>
              <a:gd name="connsiteY2" fmla="*/ 618950 h 861647"/>
              <a:gd name="connsiteX3" fmla="*/ 1229222 w 1298886"/>
              <a:gd name="connsiteY3" fmla="*/ 181371 h 861647"/>
              <a:gd name="connsiteX4" fmla="*/ 509894 w 1298886"/>
              <a:gd name="connsiteY4" fmla="*/ 21065 h 861647"/>
              <a:gd name="connsiteX5" fmla="*/ 14512 w 1298886"/>
              <a:gd name="connsiteY5" fmla="*/ 582684 h 861647"/>
              <a:gd name="connsiteX6" fmla="*/ 596095 w 1298886"/>
              <a:gd name="connsiteY6" fmla="*/ 725820 h 861647"/>
              <a:gd name="connsiteX7" fmla="*/ 679058 w 1298886"/>
              <a:gd name="connsiteY7" fmla="*/ 861647 h 861647"/>
              <a:gd name="connsiteX0" fmla="*/ 679145 w 1305009"/>
              <a:gd name="connsiteY0" fmla="*/ 863804 h 863804"/>
              <a:gd name="connsiteX1" fmla="*/ 871550 w 1305009"/>
              <a:gd name="connsiteY1" fmla="*/ 793890 h 863804"/>
              <a:gd name="connsiteX2" fmla="*/ 1230356 w 1305009"/>
              <a:gd name="connsiteY2" fmla="*/ 621107 h 863804"/>
              <a:gd name="connsiteX3" fmla="*/ 1246771 w 1305009"/>
              <a:gd name="connsiteY3" fmla="*/ 172583 h 863804"/>
              <a:gd name="connsiteX4" fmla="*/ 509981 w 1305009"/>
              <a:gd name="connsiteY4" fmla="*/ 23222 h 863804"/>
              <a:gd name="connsiteX5" fmla="*/ 14599 w 1305009"/>
              <a:gd name="connsiteY5" fmla="*/ 584841 h 863804"/>
              <a:gd name="connsiteX6" fmla="*/ 596182 w 1305009"/>
              <a:gd name="connsiteY6" fmla="*/ 727977 h 863804"/>
              <a:gd name="connsiteX7" fmla="*/ 679145 w 1305009"/>
              <a:gd name="connsiteY7" fmla="*/ 863804 h 863804"/>
              <a:gd name="connsiteX0" fmla="*/ 679230 w 1311184"/>
              <a:gd name="connsiteY0" fmla="*/ 843802 h 843802"/>
              <a:gd name="connsiteX1" fmla="*/ 871635 w 1311184"/>
              <a:gd name="connsiteY1" fmla="*/ 773888 h 843802"/>
              <a:gd name="connsiteX2" fmla="*/ 1230441 w 1311184"/>
              <a:gd name="connsiteY2" fmla="*/ 601105 h 843802"/>
              <a:gd name="connsiteX3" fmla="*/ 1246856 w 1311184"/>
              <a:gd name="connsiteY3" fmla="*/ 152581 h 843802"/>
              <a:gd name="connsiteX4" fmla="*/ 507394 w 1311184"/>
              <a:gd name="connsiteY4" fmla="*/ 22407 h 843802"/>
              <a:gd name="connsiteX5" fmla="*/ 14684 w 1311184"/>
              <a:gd name="connsiteY5" fmla="*/ 564839 h 843802"/>
              <a:gd name="connsiteX6" fmla="*/ 596267 w 1311184"/>
              <a:gd name="connsiteY6" fmla="*/ 707975 h 843802"/>
              <a:gd name="connsiteX7" fmla="*/ 679230 w 1311184"/>
              <a:gd name="connsiteY7" fmla="*/ 843802 h 843802"/>
              <a:gd name="connsiteX0" fmla="*/ 680987 w 1312941"/>
              <a:gd name="connsiteY0" fmla="*/ 832452 h 832452"/>
              <a:gd name="connsiteX1" fmla="*/ 873392 w 1312941"/>
              <a:gd name="connsiteY1" fmla="*/ 762538 h 832452"/>
              <a:gd name="connsiteX2" fmla="*/ 1232198 w 1312941"/>
              <a:gd name="connsiteY2" fmla="*/ 589755 h 832452"/>
              <a:gd name="connsiteX3" fmla="*/ 1248613 w 1312941"/>
              <a:gd name="connsiteY3" fmla="*/ 141231 h 832452"/>
              <a:gd name="connsiteX4" fmla="*/ 509151 w 1312941"/>
              <a:gd name="connsiteY4" fmla="*/ 11057 h 832452"/>
              <a:gd name="connsiteX5" fmla="*/ 16441 w 1312941"/>
              <a:gd name="connsiteY5" fmla="*/ 553489 h 832452"/>
              <a:gd name="connsiteX6" fmla="*/ 598024 w 1312941"/>
              <a:gd name="connsiteY6" fmla="*/ 696625 h 832452"/>
              <a:gd name="connsiteX7" fmla="*/ 680987 w 1312941"/>
              <a:gd name="connsiteY7" fmla="*/ 832452 h 832452"/>
              <a:gd name="connsiteX0" fmla="*/ 682950 w 1314904"/>
              <a:gd name="connsiteY0" fmla="*/ 830411 h 830411"/>
              <a:gd name="connsiteX1" fmla="*/ 875355 w 1314904"/>
              <a:gd name="connsiteY1" fmla="*/ 760497 h 830411"/>
              <a:gd name="connsiteX2" fmla="*/ 1234161 w 1314904"/>
              <a:gd name="connsiteY2" fmla="*/ 587714 h 830411"/>
              <a:gd name="connsiteX3" fmla="*/ 1250576 w 1314904"/>
              <a:gd name="connsiteY3" fmla="*/ 139190 h 830411"/>
              <a:gd name="connsiteX4" fmla="*/ 511114 w 1314904"/>
              <a:gd name="connsiteY4" fmla="*/ 9016 h 830411"/>
              <a:gd name="connsiteX5" fmla="*/ 18404 w 1314904"/>
              <a:gd name="connsiteY5" fmla="*/ 551448 h 830411"/>
              <a:gd name="connsiteX6" fmla="*/ 599987 w 1314904"/>
              <a:gd name="connsiteY6" fmla="*/ 694584 h 830411"/>
              <a:gd name="connsiteX7" fmla="*/ 682950 w 1314904"/>
              <a:gd name="connsiteY7" fmla="*/ 830411 h 830411"/>
              <a:gd name="connsiteX0" fmla="*/ 683968 w 1317367"/>
              <a:gd name="connsiteY0" fmla="*/ 798885 h 798885"/>
              <a:gd name="connsiteX1" fmla="*/ 876373 w 1317367"/>
              <a:gd name="connsiteY1" fmla="*/ 728971 h 798885"/>
              <a:gd name="connsiteX2" fmla="*/ 1235179 w 1317367"/>
              <a:gd name="connsiteY2" fmla="*/ 556188 h 798885"/>
              <a:gd name="connsiteX3" fmla="*/ 1251594 w 1317367"/>
              <a:gd name="connsiteY3" fmla="*/ 107664 h 798885"/>
              <a:gd name="connsiteX4" fmla="*/ 492226 w 1317367"/>
              <a:gd name="connsiteY4" fmla="*/ 12344 h 798885"/>
              <a:gd name="connsiteX5" fmla="*/ 19422 w 1317367"/>
              <a:gd name="connsiteY5" fmla="*/ 519922 h 798885"/>
              <a:gd name="connsiteX6" fmla="*/ 601005 w 1317367"/>
              <a:gd name="connsiteY6" fmla="*/ 663058 h 798885"/>
              <a:gd name="connsiteX7" fmla="*/ 683968 w 1317367"/>
              <a:gd name="connsiteY7" fmla="*/ 798885 h 798885"/>
              <a:gd name="connsiteX0" fmla="*/ 686384 w 1319783"/>
              <a:gd name="connsiteY0" fmla="*/ 802389 h 802389"/>
              <a:gd name="connsiteX1" fmla="*/ 878789 w 1319783"/>
              <a:gd name="connsiteY1" fmla="*/ 732475 h 802389"/>
              <a:gd name="connsiteX2" fmla="*/ 1237595 w 1319783"/>
              <a:gd name="connsiteY2" fmla="*/ 559692 h 802389"/>
              <a:gd name="connsiteX3" fmla="*/ 1254010 w 1319783"/>
              <a:gd name="connsiteY3" fmla="*/ 111168 h 802389"/>
              <a:gd name="connsiteX4" fmla="*/ 494642 w 1319783"/>
              <a:gd name="connsiteY4" fmla="*/ 15848 h 802389"/>
              <a:gd name="connsiteX5" fmla="*/ 21838 w 1319783"/>
              <a:gd name="connsiteY5" fmla="*/ 523426 h 802389"/>
              <a:gd name="connsiteX6" fmla="*/ 603421 w 1319783"/>
              <a:gd name="connsiteY6" fmla="*/ 666562 h 802389"/>
              <a:gd name="connsiteX7" fmla="*/ 686384 w 1319783"/>
              <a:gd name="connsiteY7" fmla="*/ 802389 h 802389"/>
              <a:gd name="connsiteX0" fmla="*/ 702121 w 1335520"/>
              <a:gd name="connsiteY0" fmla="*/ 811669 h 811669"/>
              <a:gd name="connsiteX1" fmla="*/ 894526 w 1335520"/>
              <a:gd name="connsiteY1" fmla="*/ 741755 h 811669"/>
              <a:gd name="connsiteX2" fmla="*/ 1253332 w 1335520"/>
              <a:gd name="connsiteY2" fmla="*/ 568972 h 811669"/>
              <a:gd name="connsiteX3" fmla="*/ 1269747 w 1335520"/>
              <a:gd name="connsiteY3" fmla="*/ 120448 h 811669"/>
              <a:gd name="connsiteX4" fmla="*/ 510379 w 1335520"/>
              <a:gd name="connsiteY4" fmla="*/ 25128 h 811669"/>
              <a:gd name="connsiteX5" fmla="*/ 14706 w 1335520"/>
              <a:gd name="connsiteY5" fmla="*/ 506178 h 811669"/>
              <a:gd name="connsiteX6" fmla="*/ 619158 w 1335520"/>
              <a:gd name="connsiteY6" fmla="*/ 675842 h 811669"/>
              <a:gd name="connsiteX7" fmla="*/ 702121 w 1335520"/>
              <a:gd name="connsiteY7" fmla="*/ 811669 h 811669"/>
              <a:gd name="connsiteX0" fmla="*/ 706485 w 1339884"/>
              <a:gd name="connsiteY0" fmla="*/ 811669 h 811669"/>
              <a:gd name="connsiteX1" fmla="*/ 898890 w 1339884"/>
              <a:gd name="connsiteY1" fmla="*/ 741755 h 811669"/>
              <a:gd name="connsiteX2" fmla="*/ 1257696 w 1339884"/>
              <a:gd name="connsiteY2" fmla="*/ 568972 h 811669"/>
              <a:gd name="connsiteX3" fmla="*/ 1274111 w 1339884"/>
              <a:gd name="connsiteY3" fmla="*/ 120448 h 811669"/>
              <a:gd name="connsiteX4" fmla="*/ 514743 w 1339884"/>
              <a:gd name="connsiteY4" fmla="*/ 25128 h 811669"/>
              <a:gd name="connsiteX5" fmla="*/ 19070 w 1339884"/>
              <a:gd name="connsiteY5" fmla="*/ 506178 h 811669"/>
              <a:gd name="connsiteX6" fmla="*/ 623522 w 1339884"/>
              <a:gd name="connsiteY6" fmla="*/ 675842 h 811669"/>
              <a:gd name="connsiteX7" fmla="*/ 706485 w 1339884"/>
              <a:gd name="connsiteY7" fmla="*/ 811669 h 811669"/>
              <a:gd name="connsiteX0" fmla="*/ 706273 w 1339672"/>
              <a:gd name="connsiteY0" fmla="*/ 799317 h 799317"/>
              <a:gd name="connsiteX1" fmla="*/ 898678 w 1339672"/>
              <a:gd name="connsiteY1" fmla="*/ 729403 h 799317"/>
              <a:gd name="connsiteX2" fmla="*/ 1257484 w 1339672"/>
              <a:gd name="connsiteY2" fmla="*/ 556620 h 799317"/>
              <a:gd name="connsiteX3" fmla="*/ 1273899 w 1339672"/>
              <a:gd name="connsiteY3" fmla="*/ 108096 h 799317"/>
              <a:gd name="connsiteX4" fmla="*/ 514531 w 1339672"/>
              <a:gd name="connsiteY4" fmla="*/ 12776 h 799317"/>
              <a:gd name="connsiteX5" fmla="*/ 18858 w 1339672"/>
              <a:gd name="connsiteY5" fmla="*/ 493826 h 799317"/>
              <a:gd name="connsiteX6" fmla="*/ 623310 w 1339672"/>
              <a:gd name="connsiteY6" fmla="*/ 663490 h 799317"/>
              <a:gd name="connsiteX7" fmla="*/ 706273 w 1339672"/>
              <a:gd name="connsiteY7" fmla="*/ 799317 h 799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39672" h="799317">
                <a:moveTo>
                  <a:pt x="706273" y="799317"/>
                </a:moveTo>
                <a:cubicBezTo>
                  <a:pt x="789712" y="787887"/>
                  <a:pt x="857339" y="727879"/>
                  <a:pt x="898678" y="729403"/>
                </a:cubicBezTo>
                <a:cubicBezTo>
                  <a:pt x="967829" y="732070"/>
                  <a:pt x="1194947" y="660171"/>
                  <a:pt x="1257484" y="556620"/>
                </a:cubicBezTo>
                <a:cubicBezTo>
                  <a:pt x="1320021" y="453069"/>
                  <a:pt x="1397724" y="198737"/>
                  <a:pt x="1273899" y="108096"/>
                </a:cubicBezTo>
                <a:cubicBezTo>
                  <a:pt x="1150074" y="17455"/>
                  <a:pt x="717904" y="-22581"/>
                  <a:pt x="514531" y="12776"/>
                </a:cubicBezTo>
                <a:cubicBezTo>
                  <a:pt x="311158" y="48133"/>
                  <a:pt x="-91680" y="17349"/>
                  <a:pt x="18858" y="493826"/>
                </a:cubicBezTo>
                <a:cubicBezTo>
                  <a:pt x="48481" y="635749"/>
                  <a:pt x="581495" y="654822"/>
                  <a:pt x="623310" y="663490"/>
                </a:cubicBezTo>
                <a:cubicBezTo>
                  <a:pt x="804761" y="700161"/>
                  <a:pt x="706273" y="799317"/>
                  <a:pt x="706273" y="799317"/>
                </a:cubicBez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0ED2B1D-8F68-7E40-AE3C-17762D181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2282" y="860609"/>
            <a:ext cx="4621687" cy="1258293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pt-BR" sz="4100"/>
              <a:t>comitês de bacias hidrográficas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9119881-A852-A46B-DA37-5BBFE51864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8244" y="2265829"/>
            <a:ext cx="5158408" cy="3501011"/>
          </a:xfrm>
        </p:spPr>
        <p:txBody>
          <a:bodyPr anchor="ctr">
            <a:normAutofit/>
          </a:bodyPr>
          <a:lstStyle/>
          <a:p>
            <a:pPr algn="ctr"/>
            <a:r>
              <a:rPr lang="pt-BR" sz="9600" dirty="0"/>
              <a:t>Parlamento das Águas!</a:t>
            </a:r>
          </a:p>
        </p:txBody>
      </p:sp>
    </p:spTree>
    <p:extLst>
      <p:ext uri="{BB962C8B-B14F-4D97-AF65-F5344CB8AC3E}">
        <p14:creationId xmlns:p14="http://schemas.microsoft.com/office/powerpoint/2010/main" val="41496016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345246-5977-2C00-C1AB-DA2E95876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5142" y="1883228"/>
            <a:ext cx="7902659" cy="3091544"/>
          </a:xfrm>
        </p:spPr>
        <p:txBody>
          <a:bodyPr>
            <a:noAutofit/>
          </a:bodyPr>
          <a:lstStyle/>
          <a:p>
            <a:r>
              <a:rPr lang="pt-BR" sz="8800" dirty="0"/>
              <a:t> O CBH Paranapanema</a:t>
            </a:r>
          </a:p>
        </p:txBody>
      </p:sp>
    </p:spTree>
    <p:extLst>
      <p:ext uri="{BB962C8B-B14F-4D97-AF65-F5344CB8AC3E}">
        <p14:creationId xmlns:p14="http://schemas.microsoft.com/office/powerpoint/2010/main" val="20071189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A4211B4D-F325-420C-9735-262AE4D5595E}"/>
              </a:ext>
            </a:extLst>
          </p:cNvPr>
          <p:cNvSpPr txBox="1"/>
          <p:nvPr/>
        </p:nvSpPr>
        <p:spPr>
          <a:xfrm>
            <a:off x="472058" y="481481"/>
            <a:ext cx="100205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/>
              <a:t>A BACIA HIDROGRÁFICA DO RIO PARANAPANEMA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6E5FDBE-E7A7-4C3B-A28A-72126343E697}"/>
              </a:ext>
            </a:extLst>
          </p:cNvPr>
          <p:cNvSpPr txBox="1"/>
          <p:nvPr/>
        </p:nvSpPr>
        <p:spPr>
          <a:xfrm>
            <a:off x="472058" y="985506"/>
            <a:ext cx="86690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O Paranapanema é o Rio  que </a:t>
            </a:r>
            <a:r>
              <a:rPr lang="pt-BR" sz="2800" b="1" dirty="0"/>
              <a:t>une</a:t>
            </a:r>
            <a:r>
              <a:rPr lang="pt-BR" sz="2800" dirty="0"/>
              <a:t> os Estados do Paraná e de São Paulo     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D858EAAF-3064-45BE-9947-2CE66E06BB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368" y="1523340"/>
            <a:ext cx="5906610" cy="3797192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F1D9D522-8933-486B-8118-B6CE6607EFB9}"/>
              </a:ext>
            </a:extLst>
          </p:cNvPr>
          <p:cNvSpPr/>
          <p:nvPr/>
        </p:nvSpPr>
        <p:spPr>
          <a:xfrm>
            <a:off x="477681" y="1529518"/>
            <a:ext cx="715226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/>
              <a:t>Características:</a:t>
            </a:r>
          </a:p>
          <a:p>
            <a:pPr marL="342900" indent="-342900">
              <a:buFont typeface="+mj-lt"/>
              <a:buAutoNum type="arabicPeriod"/>
            </a:pPr>
            <a:r>
              <a:rPr lang="pt-BR" sz="2400" dirty="0"/>
              <a:t>Extensão de 929 quilômetros; </a:t>
            </a:r>
          </a:p>
          <a:p>
            <a:pPr marL="342900" indent="-342900">
              <a:buFont typeface="+mj-lt"/>
              <a:buAutoNum type="arabicPeriod"/>
            </a:pPr>
            <a:r>
              <a:rPr lang="pt-BR" sz="2400" dirty="0"/>
              <a:t>Estende-se no sentido geral Leste-Oeste;</a:t>
            </a:r>
          </a:p>
          <a:p>
            <a:pPr marL="342900" indent="-342900">
              <a:buFont typeface="+mj-lt"/>
              <a:buAutoNum type="arabicPeriod"/>
            </a:pPr>
            <a:r>
              <a:rPr lang="pt-BR" sz="2400" dirty="0"/>
              <a:t>247 municípios (Paraná e São Paulo);</a:t>
            </a:r>
          </a:p>
          <a:p>
            <a:pPr marL="342900" indent="-342900">
              <a:buFont typeface="+mj-lt"/>
              <a:buAutoNum type="arabicPeriod"/>
            </a:pPr>
            <a:r>
              <a:rPr lang="pt-BR" sz="2400" dirty="0"/>
              <a:t>Desagua no Rio Paraná numa altitude de 239 m.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B3DC9DA7-A30C-4A85-8257-C099FAFEEE60}"/>
              </a:ext>
            </a:extLst>
          </p:cNvPr>
          <p:cNvSpPr txBox="1"/>
          <p:nvPr/>
        </p:nvSpPr>
        <p:spPr>
          <a:xfrm>
            <a:off x="472059" y="4202592"/>
            <a:ext cx="56239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Comitê Interestadual instituído em 2012 </a:t>
            </a:r>
          </a:p>
          <a:p>
            <a:r>
              <a:rPr lang="pt-B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(Rio de domínio da União)</a:t>
            </a:r>
            <a:endParaRPr lang="pt-BR" sz="4000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F4725AAE-7387-4941-ABB2-7BBB1B7D7E10}"/>
              </a:ext>
            </a:extLst>
          </p:cNvPr>
          <p:cNvSpPr txBox="1"/>
          <p:nvPr/>
        </p:nvSpPr>
        <p:spPr>
          <a:xfrm>
            <a:off x="440674" y="3517358"/>
            <a:ext cx="115473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OS COMITÊS DE BACIA NO PARANAPANEMA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C5DFAED7-E675-434C-9254-685A7630F856}"/>
              </a:ext>
            </a:extLst>
          </p:cNvPr>
          <p:cNvSpPr txBox="1"/>
          <p:nvPr/>
        </p:nvSpPr>
        <p:spPr>
          <a:xfrm>
            <a:off x="472058" y="5135866"/>
            <a:ext cx="68875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06 Comitês de Bacias Estaduais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3 na vertente Paulista (</a:t>
            </a:r>
            <a:r>
              <a:rPr lang="pt-BR" sz="2400" dirty="0" err="1"/>
              <a:t>CBHs</a:t>
            </a:r>
            <a:r>
              <a:rPr lang="pt-BR" sz="2400" dirty="0"/>
              <a:t> ALPA, MP e PP)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3 na vertente Paranaense (</a:t>
            </a:r>
            <a:r>
              <a:rPr lang="pt-BR" sz="2400" dirty="0" err="1"/>
              <a:t>CBHs</a:t>
            </a:r>
            <a:r>
              <a:rPr lang="pt-BR" sz="2400" dirty="0"/>
              <a:t> NP, </a:t>
            </a:r>
            <a:r>
              <a:rPr lang="pt-BR" sz="2400" dirty="0" err="1"/>
              <a:t>Piraponema</a:t>
            </a:r>
            <a:r>
              <a:rPr lang="pt-BR" sz="2400" dirty="0"/>
              <a:t> e Tibagi) </a:t>
            </a:r>
          </a:p>
        </p:txBody>
      </p:sp>
    </p:spTree>
    <p:extLst>
      <p:ext uri="{BB962C8B-B14F-4D97-AF65-F5344CB8AC3E}">
        <p14:creationId xmlns:p14="http://schemas.microsoft.com/office/powerpoint/2010/main" val="20420732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&#10;&#10;Descrição gerada automaticamente com confiança baixa">
            <a:extLst>
              <a:ext uri="{FF2B5EF4-FFF2-40B4-BE49-F238E27FC236}">
                <a16:creationId xmlns:a16="http://schemas.microsoft.com/office/drawing/2014/main" id="{EDD108EC-E835-48E4-B445-64E64B1B4A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496DEE66-EC62-4B88-B14C-108892B936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168" y="5593891"/>
            <a:ext cx="1539831" cy="15398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A4211B4D-F325-420C-9735-262AE4D5595E}"/>
              </a:ext>
            </a:extLst>
          </p:cNvPr>
          <p:cNvSpPr txBox="1"/>
          <p:nvPr/>
        </p:nvSpPr>
        <p:spPr>
          <a:xfrm>
            <a:off x="4418282" y="3462895"/>
            <a:ext cx="49066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0" b="1" dirty="0"/>
              <a:t>A INTEGRAÇÃO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6E5FDBE-E7A7-4C3B-A28A-72126343E697}"/>
              </a:ext>
            </a:extLst>
          </p:cNvPr>
          <p:cNvSpPr txBox="1"/>
          <p:nvPr/>
        </p:nvSpPr>
        <p:spPr>
          <a:xfrm>
            <a:off x="369456" y="4786334"/>
            <a:ext cx="115085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/>
              <a:t>CBH Paranapanema é o comitê integrador de toda a Bacia</a:t>
            </a:r>
          </a:p>
        </p:txBody>
      </p:sp>
    </p:spTree>
    <p:extLst>
      <p:ext uri="{BB962C8B-B14F-4D97-AF65-F5344CB8AC3E}">
        <p14:creationId xmlns:p14="http://schemas.microsoft.com/office/powerpoint/2010/main" val="18110392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9AC66590-0C83-48DE-9F9E-76EC0E6915C4}"/>
              </a:ext>
            </a:extLst>
          </p:cNvPr>
          <p:cNvSpPr txBox="1"/>
          <p:nvPr/>
        </p:nvSpPr>
        <p:spPr>
          <a:xfrm>
            <a:off x="1371597" y="348865"/>
            <a:ext cx="10044023" cy="877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>
                <a:latin typeface="+mj-lt"/>
                <a:ea typeface="+mj-ea"/>
                <a:cs typeface="+mj-cs"/>
              </a:rPr>
              <a:t>PLANEJAMENTO INTEGRADO</a:t>
            </a:r>
          </a:p>
        </p:txBody>
      </p:sp>
      <p:graphicFrame>
        <p:nvGraphicFramePr>
          <p:cNvPr id="7" name="CaixaDeTexto 9">
            <a:extLst>
              <a:ext uri="{FF2B5EF4-FFF2-40B4-BE49-F238E27FC236}">
                <a16:creationId xmlns:a16="http://schemas.microsoft.com/office/drawing/2014/main" id="{81E58094-D01B-4E22-8793-BCF604A7592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20791327"/>
              </p:ext>
            </p:extLst>
          </p:nvPr>
        </p:nvGraphicFramePr>
        <p:xfrm>
          <a:off x="739306" y="1512504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383618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BF638181-7387-433C-8CA6-6E8752DAAFFA}"/>
              </a:ext>
            </a:extLst>
          </p:cNvPr>
          <p:cNvSpPr txBox="1"/>
          <p:nvPr/>
        </p:nvSpPr>
        <p:spPr>
          <a:xfrm>
            <a:off x="561598" y="555071"/>
            <a:ext cx="12182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/>
              <a:t>O PLANO INTEGRADO DE RECURSOS HÍDRICOS DO PARANAPANEMA  PIRH PARANAPANEMA</a:t>
            </a:r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B1C0835B-DEB9-43A2-BF30-5F7ADE4AA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29100" t="16601" r="44546" b="16992"/>
          <a:stretch>
            <a:fillRect/>
          </a:stretch>
        </p:blipFill>
        <p:spPr bwMode="auto">
          <a:xfrm>
            <a:off x="561598" y="1490186"/>
            <a:ext cx="3191385" cy="4521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C6176A6B-26B1-437B-83F0-51B63B106329}"/>
              </a:ext>
            </a:extLst>
          </p:cNvPr>
          <p:cNvSpPr txBox="1"/>
          <p:nvPr/>
        </p:nvSpPr>
        <p:spPr>
          <a:xfrm>
            <a:off x="3987571" y="4627735"/>
            <a:ext cx="74248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/>
              <a:t>Metodologia participativa de acompanhamento e implementação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800" b="1" dirty="0"/>
              <a:t>1º ciclo de implementação 2017/2021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800" b="1" dirty="0"/>
              <a:t>2º ciclo de implementação 2022/2027</a:t>
            </a:r>
          </a:p>
        </p:txBody>
      </p:sp>
      <p:graphicFrame>
        <p:nvGraphicFramePr>
          <p:cNvPr id="21" name="CaixaDeTexto 8">
            <a:extLst>
              <a:ext uri="{FF2B5EF4-FFF2-40B4-BE49-F238E27FC236}">
                <a16:creationId xmlns:a16="http://schemas.microsoft.com/office/drawing/2014/main" id="{0111AAC0-A865-1517-4D0D-1F1C7252E7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91610015"/>
              </p:ext>
            </p:extLst>
          </p:nvPr>
        </p:nvGraphicFramePr>
        <p:xfrm>
          <a:off x="3597046" y="1563851"/>
          <a:ext cx="8384795" cy="27014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57193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96A35EAA-ED80-4FF1-942C-82B1D483AF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33683" flipH="1">
            <a:off x="977627" y="481134"/>
            <a:ext cx="9378187" cy="5238589"/>
          </a:xfrm>
          <a:custGeom>
            <a:avLst/>
            <a:gdLst/>
            <a:ahLst/>
            <a:cxnLst/>
            <a:rect l="l" t="t" r="r" b="b"/>
            <a:pathLst>
              <a:path w="1237972" h="852489">
                <a:moveTo>
                  <a:pt x="633056" y="852489"/>
                </a:moveTo>
                <a:cubicBezTo>
                  <a:pt x="716495" y="841059"/>
                  <a:pt x="733789" y="812455"/>
                  <a:pt x="825461" y="773218"/>
                </a:cubicBezTo>
                <a:cubicBezTo>
                  <a:pt x="917133" y="733981"/>
                  <a:pt x="1120276" y="716959"/>
                  <a:pt x="1183087" y="617069"/>
                </a:cubicBezTo>
                <a:cubicBezTo>
                  <a:pt x="1245898" y="517180"/>
                  <a:pt x="1258148" y="283568"/>
                  <a:pt x="1202325" y="173881"/>
                </a:cubicBezTo>
                <a:cubicBezTo>
                  <a:pt x="1146502" y="64194"/>
                  <a:pt x="1083676" y="36572"/>
                  <a:pt x="981005" y="19225"/>
                </a:cubicBezTo>
                <a:cubicBezTo>
                  <a:pt x="823274" y="-7425"/>
                  <a:pt x="446352" y="-23746"/>
                  <a:pt x="245994" y="92349"/>
                </a:cubicBezTo>
                <a:cubicBezTo>
                  <a:pt x="45636" y="208444"/>
                  <a:pt x="-47145" y="246094"/>
                  <a:pt x="23501" y="568036"/>
                </a:cubicBezTo>
                <a:cubicBezTo>
                  <a:pt x="51046" y="756743"/>
                  <a:pt x="510357" y="722029"/>
                  <a:pt x="552172" y="730697"/>
                </a:cubicBezTo>
                <a:cubicBezTo>
                  <a:pt x="733623" y="767368"/>
                  <a:pt x="633056" y="852489"/>
                  <a:pt x="633056" y="852489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D415F49B-3CBC-46CF-AFB5-988852D04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33683" flipH="1">
            <a:off x="1010574" y="456230"/>
            <a:ext cx="9378187" cy="5238589"/>
          </a:xfrm>
          <a:custGeom>
            <a:avLst/>
            <a:gdLst/>
            <a:ahLst/>
            <a:cxnLst/>
            <a:rect l="l" t="t" r="r" b="b"/>
            <a:pathLst>
              <a:path w="1237972" h="852489">
                <a:moveTo>
                  <a:pt x="633056" y="852489"/>
                </a:moveTo>
                <a:cubicBezTo>
                  <a:pt x="716495" y="841059"/>
                  <a:pt x="733789" y="812455"/>
                  <a:pt x="825461" y="773218"/>
                </a:cubicBezTo>
                <a:cubicBezTo>
                  <a:pt x="917133" y="733981"/>
                  <a:pt x="1120276" y="716959"/>
                  <a:pt x="1183087" y="617069"/>
                </a:cubicBezTo>
                <a:cubicBezTo>
                  <a:pt x="1245898" y="517180"/>
                  <a:pt x="1258148" y="283568"/>
                  <a:pt x="1202325" y="173881"/>
                </a:cubicBezTo>
                <a:cubicBezTo>
                  <a:pt x="1146502" y="64194"/>
                  <a:pt x="1083676" y="36572"/>
                  <a:pt x="981005" y="19225"/>
                </a:cubicBezTo>
                <a:cubicBezTo>
                  <a:pt x="823274" y="-7425"/>
                  <a:pt x="446352" y="-23746"/>
                  <a:pt x="245994" y="92349"/>
                </a:cubicBezTo>
                <a:cubicBezTo>
                  <a:pt x="45636" y="208444"/>
                  <a:pt x="-47145" y="246094"/>
                  <a:pt x="23501" y="568036"/>
                </a:cubicBezTo>
                <a:cubicBezTo>
                  <a:pt x="51046" y="756743"/>
                  <a:pt x="510357" y="722029"/>
                  <a:pt x="552172" y="730697"/>
                </a:cubicBezTo>
                <a:cubicBezTo>
                  <a:pt x="733623" y="767368"/>
                  <a:pt x="633056" y="852489"/>
                  <a:pt x="633056" y="852489"/>
                </a:cubicBez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7FB5426F-482B-4074-A203-9F2C2BEB0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F778232E-C75B-4B3C-9201-81C0775715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40086" y="335066"/>
            <a:ext cx="7441203" cy="6013686"/>
          </a:xfrm>
          <a:custGeom>
            <a:avLst/>
            <a:gdLst>
              <a:gd name="connsiteX0" fmla="*/ 7142118 w 7680682"/>
              <a:gd name="connsiteY0" fmla="*/ 6405352 h 6405386"/>
              <a:gd name="connsiteX1" fmla="*/ 6552830 w 7680682"/>
              <a:gd name="connsiteY1" fmla="*/ 6396252 h 6405386"/>
              <a:gd name="connsiteX2" fmla="*/ 987782 w 7680682"/>
              <a:gd name="connsiteY2" fmla="*/ 6365722 h 6405386"/>
              <a:gd name="connsiteX3" fmla="*/ 0 w 7680682"/>
              <a:gd name="connsiteY3" fmla="*/ 6336938 h 6405386"/>
              <a:gd name="connsiteX4" fmla="*/ 0 w 7680682"/>
              <a:gd name="connsiteY4" fmla="*/ 32372 h 6405386"/>
              <a:gd name="connsiteX5" fmla="*/ 157934 w 7680682"/>
              <a:gd name="connsiteY5" fmla="*/ 32797 h 6405386"/>
              <a:gd name="connsiteX6" fmla="*/ 6431319 w 7680682"/>
              <a:gd name="connsiteY6" fmla="*/ 0 h 6405386"/>
              <a:gd name="connsiteX7" fmla="*/ 7631470 w 7680682"/>
              <a:gd name="connsiteY7" fmla="*/ 30531 h 6405386"/>
              <a:gd name="connsiteX8" fmla="*/ 7560032 w 7680682"/>
              <a:gd name="connsiteY8" fmla="*/ 6274128 h 6405386"/>
              <a:gd name="connsiteX9" fmla="*/ 7394324 w 7680682"/>
              <a:gd name="connsiteY9" fmla="*/ 6402154 h 6405386"/>
              <a:gd name="connsiteX10" fmla="*/ 7142118 w 7680682"/>
              <a:gd name="connsiteY10" fmla="*/ 6405352 h 6405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680682" h="6405386">
                <a:moveTo>
                  <a:pt x="7142118" y="6405352"/>
                </a:moveTo>
                <a:cubicBezTo>
                  <a:pt x="6967357" y="6404963"/>
                  <a:pt x="6748379" y="6401325"/>
                  <a:pt x="6552830" y="6396252"/>
                </a:cubicBezTo>
                <a:lnTo>
                  <a:pt x="987782" y="6365722"/>
                </a:lnTo>
                <a:lnTo>
                  <a:pt x="0" y="6336938"/>
                </a:lnTo>
                <a:lnTo>
                  <a:pt x="0" y="32372"/>
                </a:lnTo>
                <a:lnTo>
                  <a:pt x="157934" y="32797"/>
                </a:lnTo>
                <a:cubicBezTo>
                  <a:pt x="2047215" y="35779"/>
                  <a:pt x="4666218" y="0"/>
                  <a:pt x="6431319" y="0"/>
                </a:cubicBezTo>
                <a:cubicBezTo>
                  <a:pt x="6931382" y="30531"/>
                  <a:pt x="7288570" y="-1"/>
                  <a:pt x="7631470" y="30531"/>
                </a:cubicBezTo>
                <a:cubicBezTo>
                  <a:pt x="7736245" y="2096465"/>
                  <a:pt x="7655283" y="4971471"/>
                  <a:pt x="7560032" y="6274128"/>
                </a:cubicBezTo>
                <a:cubicBezTo>
                  <a:pt x="7551842" y="6434165"/>
                  <a:pt x="7558630" y="6381800"/>
                  <a:pt x="7394324" y="6402154"/>
                </a:cubicBezTo>
                <a:cubicBezTo>
                  <a:pt x="7335914" y="6404650"/>
                  <a:pt x="7246975" y="6405586"/>
                  <a:pt x="7142118" y="6405352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A7F160B5-A1CE-4576-8323-263FB7D1B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79246" y="762711"/>
            <a:ext cx="4297875" cy="4329484"/>
          </a:xfrm>
          <a:custGeom>
            <a:avLst/>
            <a:gdLst>
              <a:gd name="connsiteX0" fmla="*/ 3063362 w 5358686"/>
              <a:gd name="connsiteY0" fmla="*/ 3429562 h 3905917"/>
              <a:gd name="connsiteX1" fmla="*/ 4752173 w 5358686"/>
              <a:gd name="connsiteY1" fmla="*/ 3086315 h 3905917"/>
              <a:gd name="connsiteX2" fmla="*/ 5358470 w 5358686"/>
              <a:gd name="connsiteY2" fmla="*/ 1525101 h 3905917"/>
              <a:gd name="connsiteX3" fmla="*/ 4960932 w 5358686"/>
              <a:gd name="connsiteY3" fmla="*/ 466701 h 3905917"/>
              <a:gd name="connsiteX4" fmla="*/ 932230 w 5358686"/>
              <a:gd name="connsiteY4" fmla="*/ 19557 h 3905917"/>
              <a:gd name="connsiteX5" fmla="*/ 62745 w 5358686"/>
              <a:gd name="connsiteY5" fmla="*/ 783491 h 3905917"/>
              <a:gd name="connsiteX6" fmla="*/ 230579 w 5358686"/>
              <a:gd name="connsiteY6" fmla="*/ 2939564 h 3905917"/>
              <a:gd name="connsiteX7" fmla="*/ 2493030 w 5358686"/>
              <a:gd name="connsiteY7" fmla="*/ 3459876 h 3905917"/>
              <a:gd name="connsiteX8" fmla="*/ 2539191 w 5358686"/>
              <a:gd name="connsiteY8" fmla="*/ 3905918 h 3905917"/>
              <a:gd name="connsiteX9" fmla="*/ 3063362 w 5358686"/>
              <a:gd name="connsiteY9" fmla="*/ 3429562 h 3905917"/>
              <a:gd name="connsiteX0" fmla="*/ 3495230 w 5358668"/>
              <a:gd name="connsiteY0" fmla="*/ 3367114 h 3905918"/>
              <a:gd name="connsiteX1" fmla="*/ 4752173 w 5358668"/>
              <a:gd name="connsiteY1" fmla="*/ 3086315 h 3905918"/>
              <a:gd name="connsiteX2" fmla="*/ 5358470 w 5358668"/>
              <a:gd name="connsiteY2" fmla="*/ 1525101 h 3905918"/>
              <a:gd name="connsiteX3" fmla="*/ 4960932 w 5358668"/>
              <a:gd name="connsiteY3" fmla="*/ 466701 h 3905918"/>
              <a:gd name="connsiteX4" fmla="*/ 932230 w 5358668"/>
              <a:gd name="connsiteY4" fmla="*/ 19557 h 3905918"/>
              <a:gd name="connsiteX5" fmla="*/ 62745 w 5358668"/>
              <a:gd name="connsiteY5" fmla="*/ 783491 h 3905918"/>
              <a:gd name="connsiteX6" fmla="*/ 230579 w 5358668"/>
              <a:gd name="connsiteY6" fmla="*/ 2939564 h 3905918"/>
              <a:gd name="connsiteX7" fmla="*/ 2493030 w 5358668"/>
              <a:gd name="connsiteY7" fmla="*/ 3459876 h 3905918"/>
              <a:gd name="connsiteX8" fmla="*/ 2539191 w 5358668"/>
              <a:gd name="connsiteY8" fmla="*/ 3905918 h 3905918"/>
              <a:gd name="connsiteX9" fmla="*/ 3495230 w 5358668"/>
              <a:gd name="connsiteY9" fmla="*/ 3367114 h 3905918"/>
              <a:gd name="connsiteX0" fmla="*/ 3573176 w 5436614"/>
              <a:gd name="connsiteY0" fmla="*/ 3367114 h 3905918"/>
              <a:gd name="connsiteX1" fmla="*/ 4830119 w 5436614"/>
              <a:gd name="connsiteY1" fmla="*/ 3086315 h 3905918"/>
              <a:gd name="connsiteX2" fmla="*/ 5436416 w 5436614"/>
              <a:gd name="connsiteY2" fmla="*/ 1525101 h 3905918"/>
              <a:gd name="connsiteX3" fmla="*/ 5038878 w 5436614"/>
              <a:gd name="connsiteY3" fmla="*/ 466701 h 3905918"/>
              <a:gd name="connsiteX4" fmla="*/ 1010176 w 5436614"/>
              <a:gd name="connsiteY4" fmla="*/ 19557 h 3905918"/>
              <a:gd name="connsiteX5" fmla="*/ 140691 w 5436614"/>
              <a:gd name="connsiteY5" fmla="*/ 783491 h 3905918"/>
              <a:gd name="connsiteX6" fmla="*/ 308525 w 5436614"/>
              <a:gd name="connsiteY6" fmla="*/ 2939564 h 3905918"/>
              <a:gd name="connsiteX7" fmla="*/ 3039861 w 5436614"/>
              <a:gd name="connsiteY7" fmla="*/ 3409918 h 3905918"/>
              <a:gd name="connsiteX8" fmla="*/ 2617137 w 5436614"/>
              <a:gd name="connsiteY8" fmla="*/ 3905918 h 3905918"/>
              <a:gd name="connsiteX9" fmla="*/ 3573176 w 5436614"/>
              <a:gd name="connsiteY9" fmla="*/ 3367114 h 3905918"/>
              <a:gd name="connsiteX0" fmla="*/ 3573176 w 5436614"/>
              <a:gd name="connsiteY0" fmla="*/ 3367114 h 3843470"/>
              <a:gd name="connsiteX1" fmla="*/ 4830119 w 5436614"/>
              <a:gd name="connsiteY1" fmla="*/ 3086315 h 3843470"/>
              <a:gd name="connsiteX2" fmla="*/ 5436416 w 5436614"/>
              <a:gd name="connsiteY2" fmla="*/ 1525101 h 3843470"/>
              <a:gd name="connsiteX3" fmla="*/ 5038878 w 5436614"/>
              <a:gd name="connsiteY3" fmla="*/ 466701 h 3843470"/>
              <a:gd name="connsiteX4" fmla="*/ 1010176 w 5436614"/>
              <a:gd name="connsiteY4" fmla="*/ 19557 h 3843470"/>
              <a:gd name="connsiteX5" fmla="*/ 140691 w 5436614"/>
              <a:gd name="connsiteY5" fmla="*/ 783491 h 3843470"/>
              <a:gd name="connsiteX6" fmla="*/ 308525 w 5436614"/>
              <a:gd name="connsiteY6" fmla="*/ 2939564 h 3843470"/>
              <a:gd name="connsiteX7" fmla="*/ 3039861 w 5436614"/>
              <a:gd name="connsiteY7" fmla="*/ 3409918 h 3843470"/>
              <a:gd name="connsiteX8" fmla="*/ 3123040 w 5436614"/>
              <a:gd name="connsiteY8" fmla="*/ 3843470 h 3843470"/>
              <a:gd name="connsiteX9" fmla="*/ 3573176 w 5436614"/>
              <a:gd name="connsiteY9" fmla="*/ 3367114 h 3843470"/>
              <a:gd name="connsiteX0" fmla="*/ 3733585 w 5436599"/>
              <a:gd name="connsiteY0" fmla="*/ 3417073 h 3843470"/>
              <a:gd name="connsiteX1" fmla="*/ 4830119 w 5436599"/>
              <a:gd name="connsiteY1" fmla="*/ 3086315 h 3843470"/>
              <a:gd name="connsiteX2" fmla="*/ 5436416 w 5436599"/>
              <a:gd name="connsiteY2" fmla="*/ 1525101 h 3843470"/>
              <a:gd name="connsiteX3" fmla="*/ 5038878 w 5436599"/>
              <a:gd name="connsiteY3" fmla="*/ 466701 h 3843470"/>
              <a:gd name="connsiteX4" fmla="*/ 1010176 w 5436599"/>
              <a:gd name="connsiteY4" fmla="*/ 19557 h 3843470"/>
              <a:gd name="connsiteX5" fmla="*/ 140691 w 5436599"/>
              <a:gd name="connsiteY5" fmla="*/ 783491 h 3843470"/>
              <a:gd name="connsiteX6" fmla="*/ 308525 w 5436599"/>
              <a:gd name="connsiteY6" fmla="*/ 2939564 h 3843470"/>
              <a:gd name="connsiteX7" fmla="*/ 3039861 w 5436599"/>
              <a:gd name="connsiteY7" fmla="*/ 3409918 h 3843470"/>
              <a:gd name="connsiteX8" fmla="*/ 3123040 w 5436599"/>
              <a:gd name="connsiteY8" fmla="*/ 3843470 h 3843470"/>
              <a:gd name="connsiteX9" fmla="*/ 3733585 w 5436599"/>
              <a:gd name="connsiteY9" fmla="*/ 3417073 h 3843470"/>
              <a:gd name="connsiteX0" fmla="*/ 3745572 w 5448586"/>
              <a:gd name="connsiteY0" fmla="*/ 3417073 h 3843470"/>
              <a:gd name="connsiteX1" fmla="*/ 4842106 w 5448586"/>
              <a:gd name="connsiteY1" fmla="*/ 3086315 h 3843470"/>
              <a:gd name="connsiteX2" fmla="*/ 5448403 w 5448586"/>
              <a:gd name="connsiteY2" fmla="*/ 1525101 h 3843470"/>
              <a:gd name="connsiteX3" fmla="*/ 5050865 w 5448586"/>
              <a:gd name="connsiteY3" fmla="*/ 466701 h 3843470"/>
              <a:gd name="connsiteX4" fmla="*/ 1022163 w 5448586"/>
              <a:gd name="connsiteY4" fmla="*/ 19557 h 3843470"/>
              <a:gd name="connsiteX5" fmla="*/ 152678 w 5448586"/>
              <a:gd name="connsiteY5" fmla="*/ 783491 h 3843470"/>
              <a:gd name="connsiteX6" fmla="*/ 320512 w 5448586"/>
              <a:gd name="connsiteY6" fmla="*/ 2939564 h 3843470"/>
              <a:gd name="connsiteX7" fmla="*/ 3236934 w 5448586"/>
              <a:gd name="connsiteY7" fmla="*/ 3422408 h 3843470"/>
              <a:gd name="connsiteX8" fmla="*/ 3135027 w 5448586"/>
              <a:gd name="connsiteY8" fmla="*/ 3843470 h 3843470"/>
              <a:gd name="connsiteX9" fmla="*/ 3745572 w 5448586"/>
              <a:gd name="connsiteY9" fmla="*/ 3417073 h 3843470"/>
              <a:gd name="connsiteX0" fmla="*/ 3745572 w 5448586"/>
              <a:gd name="connsiteY0" fmla="*/ 3417073 h 3793511"/>
              <a:gd name="connsiteX1" fmla="*/ 4842106 w 5448586"/>
              <a:gd name="connsiteY1" fmla="*/ 3086315 h 3793511"/>
              <a:gd name="connsiteX2" fmla="*/ 5448403 w 5448586"/>
              <a:gd name="connsiteY2" fmla="*/ 1525101 h 3793511"/>
              <a:gd name="connsiteX3" fmla="*/ 5050865 w 5448586"/>
              <a:gd name="connsiteY3" fmla="*/ 466701 h 3793511"/>
              <a:gd name="connsiteX4" fmla="*/ 1022163 w 5448586"/>
              <a:gd name="connsiteY4" fmla="*/ 19557 h 3793511"/>
              <a:gd name="connsiteX5" fmla="*/ 152678 w 5448586"/>
              <a:gd name="connsiteY5" fmla="*/ 783491 h 3793511"/>
              <a:gd name="connsiteX6" fmla="*/ 320512 w 5448586"/>
              <a:gd name="connsiteY6" fmla="*/ 2939564 h 3793511"/>
              <a:gd name="connsiteX7" fmla="*/ 3236934 w 5448586"/>
              <a:gd name="connsiteY7" fmla="*/ 3422408 h 3793511"/>
              <a:gd name="connsiteX8" fmla="*/ 3233739 w 5448586"/>
              <a:gd name="connsiteY8" fmla="*/ 3793511 h 3793511"/>
              <a:gd name="connsiteX9" fmla="*/ 3745572 w 5448586"/>
              <a:gd name="connsiteY9" fmla="*/ 3417073 h 3793511"/>
              <a:gd name="connsiteX0" fmla="*/ 3745572 w 5452948"/>
              <a:gd name="connsiteY0" fmla="*/ 3417073 h 3793511"/>
              <a:gd name="connsiteX1" fmla="*/ 4928480 w 5452948"/>
              <a:gd name="connsiteY1" fmla="*/ 3061336 h 3793511"/>
              <a:gd name="connsiteX2" fmla="*/ 5448403 w 5452948"/>
              <a:gd name="connsiteY2" fmla="*/ 1525101 h 3793511"/>
              <a:gd name="connsiteX3" fmla="*/ 5050865 w 5452948"/>
              <a:gd name="connsiteY3" fmla="*/ 466701 h 3793511"/>
              <a:gd name="connsiteX4" fmla="*/ 1022163 w 5452948"/>
              <a:gd name="connsiteY4" fmla="*/ 19557 h 3793511"/>
              <a:gd name="connsiteX5" fmla="*/ 152678 w 5452948"/>
              <a:gd name="connsiteY5" fmla="*/ 783491 h 3793511"/>
              <a:gd name="connsiteX6" fmla="*/ 320512 w 5452948"/>
              <a:gd name="connsiteY6" fmla="*/ 2939564 h 3793511"/>
              <a:gd name="connsiteX7" fmla="*/ 3236934 w 5452948"/>
              <a:gd name="connsiteY7" fmla="*/ 3422408 h 3793511"/>
              <a:gd name="connsiteX8" fmla="*/ 3233739 w 5452948"/>
              <a:gd name="connsiteY8" fmla="*/ 3793511 h 3793511"/>
              <a:gd name="connsiteX9" fmla="*/ 3745572 w 5452948"/>
              <a:gd name="connsiteY9" fmla="*/ 3417073 h 3793511"/>
              <a:gd name="connsiteX0" fmla="*/ 3745572 w 5452948"/>
              <a:gd name="connsiteY0" fmla="*/ 3417073 h 3793511"/>
              <a:gd name="connsiteX1" fmla="*/ 4928480 w 5452948"/>
              <a:gd name="connsiteY1" fmla="*/ 3061336 h 3793511"/>
              <a:gd name="connsiteX2" fmla="*/ 5448403 w 5452948"/>
              <a:gd name="connsiteY2" fmla="*/ 1525101 h 3793511"/>
              <a:gd name="connsiteX3" fmla="*/ 5050865 w 5452948"/>
              <a:gd name="connsiteY3" fmla="*/ 466701 h 3793511"/>
              <a:gd name="connsiteX4" fmla="*/ 1022163 w 5452948"/>
              <a:gd name="connsiteY4" fmla="*/ 19557 h 3793511"/>
              <a:gd name="connsiteX5" fmla="*/ 152678 w 5452948"/>
              <a:gd name="connsiteY5" fmla="*/ 783491 h 3793511"/>
              <a:gd name="connsiteX6" fmla="*/ 320512 w 5452948"/>
              <a:gd name="connsiteY6" fmla="*/ 2939564 h 3793511"/>
              <a:gd name="connsiteX7" fmla="*/ 3236934 w 5452948"/>
              <a:gd name="connsiteY7" fmla="*/ 3422408 h 3793511"/>
              <a:gd name="connsiteX8" fmla="*/ 3233739 w 5452948"/>
              <a:gd name="connsiteY8" fmla="*/ 3793511 h 3793511"/>
              <a:gd name="connsiteX9" fmla="*/ 3745572 w 5452948"/>
              <a:gd name="connsiteY9" fmla="*/ 3417073 h 3793511"/>
              <a:gd name="connsiteX0" fmla="*/ 3744403 w 5451779"/>
              <a:gd name="connsiteY0" fmla="*/ 3417073 h 3793511"/>
              <a:gd name="connsiteX1" fmla="*/ 4927311 w 5451779"/>
              <a:gd name="connsiteY1" fmla="*/ 3061336 h 3793511"/>
              <a:gd name="connsiteX2" fmla="*/ 5447234 w 5451779"/>
              <a:gd name="connsiteY2" fmla="*/ 1525101 h 3793511"/>
              <a:gd name="connsiteX3" fmla="*/ 5049696 w 5451779"/>
              <a:gd name="connsiteY3" fmla="*/ 466701 h 3793511"/>
              <a:gd name="connsiteX4" fmla="*/ 1020994 w 5451779"/>
              <a:gd name="connsiteY4" fmla="*/ 19557 h 3793511"/>
              <a:gd name="connsiteX5" fmla="*/ 151509 w 5451779"/>
              <a:gd name="connsiteY5" fmla="*/ 783491 h 3793511"/>
              <a:gd name="connsiteX6" fmla="*/ 319343 w 5451779"/>
              <a:gd name="connsiteY6" fmla="*/ 2939564 h 3793511"/>
              <a:gd name="connsiteX7" fmla="*/ 3217850 w 5451779"/>
              <a:gd name="connsiteY7" fmla="*/ 3422408 h 3793511"/>
              <a:gd name="connsiteX8" fmla="*/ 3232570 w 5451779"/>
              <a:gd name="connsiteY8" fmla="*/ 3793511 h 3793511"/>
              <a:gd name="connsiteX9" fmla="*/ 3744403 w 5451779"/>
              <a:gd name="connsiteY9" fmla="*/ 3417073 h 3793511"/>
              <a:gd name="connsiteX0" fmla="*/ 3744403 w 5451779"/>
              <a:gd name="connsiteY0" fmla="*/ 3417073 h 3793511"/>
              <a:gd name="connsiteX1" fmla="*/ 4927311 w 5451779"/>
              <a:gd name="connsiteY1" fmla="*/ 3061336 h 3793511"/>
              <a:gd name="connsiteX2" fmla="*/ 5447234 w 5451779"/>
              <a:gd name="connsiteY2" fmla="*/ 1525101 h 3793511"/>
              <a:gd name="connsiteX3" fmla="*/ 5049696 w 5451779"/>
              <a:gd name="connsiteY3" fmla="*/ 466701 h 3793511"/>
              <a:gd name="connsiteX4" fmla="*/ 1020994 w 5451779"/>
              <a:gd name="connsiteY4" fmla="*/ 19557 h 3793511"/>
              <a:gd name="connsiteX5" fmla="*/ 151509 w 5451779"/>
              <a:gd name="connsiteY5" fmla="*/ 783491 h 3793511"/>
              <a:gd name="connsiteX6" fmla="*/ 319343 w 5451779"/>
              <a:gd name="connsiteY6" fmla="*/ 2939564 h 3793511"/>
              <a:gd name="connsiteX7" fmla="*/ 3217850 w 5451779"/>
              <a:gd name="connsiteY7" fmla="*/ 3422408 h 3793511"/>
              <a:gd name="connsiteX8" fmla="*/ 3232570 w 5451779"/>
              <a:gd name="connsiteY8" fmla="*/ 3793511 h 3793511"/>
              <a:gd name="connsiteX9" fmla="*/ 3744403 w 5451779"/>
              <a:gd name="connsiteY9" fmla="*/ 3417073 h 3793511"/>
              <a:gd name="connsiteX0" fmla="*/ 3798149 w 5451779"/>
              <a:gd name="connsiteY0" fmla="*/ 3417073 h 3793511"/>
              <a:gd name="connsiteX1" fmla="*/ 4927311 w 5451779"/>
              <a:gd name="connsiteY1" fmla="*/ 3061336 h 3793511"/>
              <a:gd name="connsiteX2" fmla="*/ 5447234 w 5451779"/>
              <a:gd name="connsiteY2" fmla="*/ 1525101 h 3793511"/>
              <a:gd name="connsiteX3" fmla="*/ 5049696 w 5451779"/>
              <a:gd name="connsiteY3" fmla="*/ 466701 h 3793511"/>
              <a:gd name="connsiteX4" fmla="*/ 1020994 w 5451779"/>
              <a:gd name="connsiteY4" fmla="*/ 19557 h 3793511"/>
              <a:gd name="connsiteX5" fmla="*/ 151509 w 5451779"/>
              <a:gd name="connsiteY5" fmla="*/ 783491 h 3793511"/>
              <a:gd name="connsiteX6" fmla="*/ 319343 w 5451779"/>
              <a:gd name="connsiteY6" fmla="*/ 2939564 h 3793511"/>
              <a:gd name="connsiteX7" fmla="*/ 3217850 w 5451779"/>
              <a:gd name="connsiteY7" fmla="*/ 3422408 h 3793511"/>
              <a:gd name="connsiteX8" fmla="*/ 3232570 w 5451779"/>
              <a:gd name="connsiteY8" fmla="*/ 3793511 h 3793511"/>
              <a:gd name="connsiteX9" fmla="*/ 3798149 w 5451779"/>
              <a:gd name="connsiteY9" fmla="*/ 3417073 h 3793511"/>
              <a:gd name="connsiteX0" fmla="*/ 3798149 w 5451779"/>
              <a:gd name="connsiteY0" fmla="*/ 3417073 h 3793511"/>
              <a:gd name="connsiteX1" fmla="*/ 4927311 w 5451779"/>
              <a:gd name="connsiteY1" fmla="*/ 3061336 h 3793511"/>
              <a:gd name="connsiteX2" fmla="*/ 5447234 w 5451779"/>
              <a:gd name="connsiteY2" fmla="*/ 1525101 h 3793511"/>
              <a:gd name="connsiteX3" fmla="*/ 5049696 w 5451779"/>
              <a:gd name="connsiteY3" fmla="*/ 466701 h 3793511"/>
              <a:gd name="connsiteX4" fmla="*/ 1020994 w 5451779"/>
              <a:gd name="connsiteY4" fmla="*/ 19557 h 3793511"/>
              <a:gd name="connsiteX5" fmla="*/ 151509 w 5451779"/>
              <a:gd name="connsiteY5" fmla="*/ 783491 h 3793511"/>
              <a:gd name="connsiteX6" fmla="*/ 319343 w 5451779"/>
              <a:gd name="connsiteY6" fmla="*/ 2939564 h 3793511"/>
              <a:gd name="connsiteX7" fmla="*/ 3217850 w 5451779"/>
              <a:gd name="connsiteY7" fmla="*/ 3422408 h 3793511"/>
              <a:gd name="connsiteX8" fmla="*/ 3232570 w 5451779"/>
              <a:gd name="connsiteY8" fmla="*/ 3793511 h 3793511"/>
              <a:gd name="connsiteX9" fmla="*/ 3798149 w 5451779"/>
              <a:gd name="connsiteY9" fmla="*/ 3417073 h 3793511"/>
              <a:gd name="connsiteX0" fmla="*/ 3798149 w 5451779"/>
              <a:gd name="connsiteY0" fmla="*/ 3417073 h 3688651"/>
              <a:gd name="connsiteX1" fmla="*/ 4927311 w 5451779"/>
              <a:gd name="connsiteY1" fmla="*/ 3061336 h 3688651"/>
              <a:gd name="connsiteX2" fmla="*/ 5447234 w 5451779"/>
              <a:gd name="connsiteY2" fmla="*/ 1525101 h 3688651"/>
              <a:gd name="connsiteX3" fmla="*/ 5049696 w 5451779"/>
              <a:gd name="connsiteY3" fmla="*/ 466701 h 3688651"/>
              <a:gd name="connsiteX4" fmla="*/ 1020994 w 5451779"/>
              <a:gd name="connsiteY4" fmla="*/ 19557 h 3688651"/>
              <a:gd name="connsiteX5" fmla="*/ 151509 w 5451779"/>
              <a:gd name="connsiteY5" fmla="*/ 783491 h 3688651"/>
              <a:gd name="connsiteX6" fmla="*/ 319343 w 5451779"/>
              <a:gd name="connsiteY6" fmla="*/ 2939564 h 3688651"/>
              <a:gd name="connsiteX7" fmla="*/ 3217850 w 5451779"/>
              <a:gd name="connsiteY7" fmla="*/ 3422408 h 3688651"/>
              <a:gd name="connsiteX8" fmla="*/ 3195189 w 5451779"/>
              <a:gd name="connsiteY8" fmla="*/ 3688651 h 3688651"/>
              <a:gd name="connsiteX9" fmla="*/ 3798149 w 5451779"/>
              <a:gd name="connsiteY9" fmla="*/ 3417073 h 3688651"/>
              <a:gd name="connsiteX0" fmla="*/ 3798149 w 5451779"/>
              <a:gd name="connsiteY0" fmla="*/ 3417073 h 3688651"/>
              <a:gd name="connsiteX1" fmla="*/ 4927311 w 5451779"/>
              <a:gd name="connsiteY1" fmla="*/ 3061336 h 3688651"/>
              <a:gd name="connsiteX2" fmla="*/ 5447234 w 5451779"/>
              <a:gd name="connsiteY2" fmla="*/ 1525101 h 3688651"/>
              <a:gd name="connsiteX3" fmla="*/ 5049696 w 5451779"/>
              <a:gd name="connsiteY3" fmla="*/ 466701 h 3688651"/>
              <a:gd name="connsiteX4" fmla="*/ 1020994 w 5451779"/>
              <a:gd name="connsiteY4" fmla="*/ 19557 h 3688651"/>
              <a:gd name="connsiteX5" fmla="*/ 151509 w 5451779"/>
              <a:gd name="connsiteY5" fmla="*/ 783491 h 3688651"/>
              <a:gd name="connsiteX6" fmla="*/ 319343 w 5451779"/>
              <a:gd name="connsiteY6" fmla="*/ 2939564 h 3688651"/>
              <a:gd name="connsiteX7" fmla="*/ 3217850 w 5451779"/>
              <a:gd name="connsiteY7" fmla="*/ 3422408 h 3688651"/>
              <a:gd name="connsiteX8" fmla="*/ 3195189 w 5451779"/>
              <a:gd name="connsiteY8" fmla="*/ 3688651 h 3688651"/>
              <a:gd name="connsiteX9" fmla="*/ 3798149 w 5451779"/>
              <a:gd name="connsiteY9" fmla="*/ 3417073 h 3688651"/>
              <a:gd name="connsiteX0" fmla="*/ 3798149 w 5451779"/>
              <a:gd name="connsiteY0" fmla="*/ 3417073 h 3688651"/>
              <a:gd name="connsiteX1" fmla="*/ 4927311 w 5451779"/>
              <a:gd name="connsiteY1" fmla="*/ 3061336 h 3688651"/>
              <a:gd name="connsiteX2" fmla="*/ 5447234 w 5451779"/>
              <a:gd name="connsiteY2" fmla="*/ 1525101 h 3688651"/>
              <a:gd name="connsiteX3" fmla="*/ 5049696 w 5451779"/>
              <a:gd name="connsiteY3" fmla="*/ 466701 h 3688651"/>
              <a:gd name="connsiteX4" fmla="*/ 1020994 w 5451779"/>
              <a:gd name="connsiteY4" fmla="*/ 19557 h 3688651"/>
              <a:gd name="connsiteX5" fmla="*/ 151509 w 5451779"/>
              <a:gd name="connsiteY5" fmla="*/ 783491 h 3688651"/>
              <a:gd name="connsiteX6" fmla="*/ 319343 w 5451779"/>
              <a:gd name="connsiteY6" fmla="*/ 2939564 h 3688651"/>
              <a:gd name="connsiteX7" fmla="*/ 3217850 w 5451779"/>
              <a:gd name="connsiteY7" fmla="*/ 3422408 h 3688651"/>
              <a:gd name="connsiteX8" fmla="*/ 3195189 w 5451779"/>
              <a:gd name="connsiteY8" fmla="*/ 3688651 h 3688651"/>
              <a:gd name="connsiteX9" fmla="*/ 3798149 w 5451779"/>
              <a:gd name="connsiteY9" fmla="*/ 3417073 h 3688651"/>
              <a:gd name="connsiteX0" fmla="*/ 3850484 w 5451779"/>
              <a:gd name="connsiteY0" fmla="*/ 3417073 h 3688651"/>
              <a:gd name="connsiteX1" fmla="*/ 4927311 w 5451779"/>
              <a:gd name="connsiteY1" fmla="*/ 3061336 h 3688651"/>
              <a:gd name="connsiteX2" fmla="*/ 5447234 w 5451779"/>
              <a:gd name="connsiteY2" fmla="*/ 1525101 h 3688651"/>
              <a:gd name="connsiteX3" fmla="*/ 5049696 w 5451779"/>
              <a:gd name="connsiteY3" fmla="*/ 466701 h 3688651"/>
              <a:gd name="connsiteX4" fmla="*/ 1020994 w 5451779"/>
              <a:gd name="connsiteY4" fmla="*/ 19557 h 3688651"/>
              <a:gd name="connsiteX5" fmla="*/ 151509 w 5451779"/>
              <a:gd name="connsiteY5" fmla="*/ 783491 h 3688651"/>
              <a:gd name="connsiteX6" fmla="*/ 319343 w 5451779"/>
              <a:gd name="connsiteY6" fmla="*/ 2939564 h 3688651"/>
              <a:gd name="connsiteX7" fmla="*/ 3217850 w 5451779"/>
              <a:gd name="connsiteY7" fmla="*/ 3422408 h 3688651"/>
              <a:gd name="connsiteX8" fmla="*/ 3195189 w 5451779"/>
              <a:gd name="connsiteY8" fmla="*/ 3688651 h 3688651"/>
              <a:gd name="connsiteX9" fmla="*/ 3850484 w 5451779"/>
              <a:gd name="connsiteY9" fmla="*/ 3417073 h 3688651"/>
              <a:gd name="connsiteX0" fmla="*/ 3850484 w 5451779"/>
              <a:gd name="connsiteY0" fmla="*/ 3417073 h 3663685"/>
              <a:gd name="connsiteX1" fmla="*/ 4927311 w 5451779"/>
              <a:gd name="connsiteY1" fmla="*/ 3061336 h 3663685"/>
              <a:gd name="connsiteX2" fmla="*/ 5447234 w 5451779"/>
              <a:gd name="connsiteY2" fmla="*/ 1525101 h 3663685"/>
              <a:gd name="connsiteX3" fmla="*/ 5049696 w 5451779"/>
              <a:gd name="connsiteY3" fmla="*/ 466701 h 3663685"/>
              <a:gd name="connsiteX4" fmla="*/ 1020994 w 5451779"/>
              <a:gd name="connsiteY4" fmla="*/ 19557 h 3663685"/>
              <a:gd name="connsiteX5" fmla="*/ 151509 w 5451779"/>
              <a:gd name="connsiteY5" fmla="*/ 783491 h 3663685"/>
              <a:gd name="connsiteX6" fmla="*/ 319343 w 5451779"/>
              <a:gd name="connsiteY6" fmla="*/ 2939564 h 3663685"/>
              <a:gd name="connsiteX7" fmla="*/ 3217850 w 5451779"/>
              <a:gd name="connsiteY7" fmla="*/ 3422408 h 3663685"/>
              <a:gd name="connsiteX8" fmla="*/ 3195190 w 5451779"/>
              <a:gd name="connsiteY8" fmla="*/ 3663685 h 3663685"/>
              <a:gd name="connsiteX9" fmla="*/ 3850484 w 5451779"/>
              <a:gd name="connsiteY9" fmla="*/ 3417073 h 3663685"/>
              <a:gd name="connsiteX0" fmla="*/ 3850484 w 5451779"/>
              <a:gd name="connsiteY0" fmla="*/ 3417073 h 3663685"/>
              <a:gd name="connsiteX1" fmla="*/ 4927311 w 5451779"/>
              <a:gd name="connsiteY1" fmla="*/ 3061336 h 3663685"/>
              <a:gd name="connsiteX2" fmla="*/ 5447234 w 5451779"/>
              <a:gd name="connsiteY2" fmla="*/ 1525101 h 3663685"/>
              <a:gd name="connsiteX3" fmla="*/ 5049696 w 5451779"/>
              <a:gd name="connsiteY3" fmla="*/ 466701 h 3663685"/>
              <a:gd name="connsiteX4" fmla="*/ 1020994 w 5451779"/>
              <a:gd name="connsiteY4" fmla="*/ 19557 h 3663685"/>
              <a:gd name="connsiteX5" fmla="*/ 151509 w 5451779"/>
              <a:gd name="connsiteY5" fmla="*/ 783491 h 3663685"/>
              <a:gd name="connsiteX6" fmla="*/ 319343 w 5451779"/>
              <a:gd name="connsiteY6" fmla="*/ 2939564 h 3663685"/>
              <a:gd name="connsiteX7" fmla="*/ 3217850 w 5451779"/>
              <a:gd name="connsiteY7" fmla="*/ 3422408 h 3663685"/>
              <a:gd name="connsiteX8" fmla="*/ 3195190 w 5451779"/>
              <a:gd name="connsiteY8" fmla="*/ 3663685 h 3663685"/>
              <a:gd name="connsiteX9" fmla="*/ 3850484 w 5451779"/>
              <a:gd name="connsiteY9" fmla="*/ 3417073 h 3663685"/>
              <a:gd name="connsiteX0" fmla="*/ 3873290 w 5474585"/>
              <a:gd name="connsiteY0" fmla="*/ 3417073 h 3663685"/>
              <a:gd name="connsiteX1" fmla="*/ 4950117 w 5474585"/>
              <a:gd name="connsiteY1" fmla="*/ 3061336 h 3663685"/>
              <a:gd name="connsiteX2" fmla="*/ 5470040 w 5474585"/>
              <a:gd name="connsiteY2" fmla="*/ 1525101 h 3663685"/>
              <a:gd name="connsiteX3" fmla="*/ 5072502 w 5474585"/>
              <a:gd name="connsiteY3" fmla="*/ 466701 h 3663685"/>
              <a:gd name="connsiteX4" fmla="*/ 1407509 w 5474585"/>
              <a:gd name="connsiteY4" fmla="*/ 19557 h 3663685"/>
              <a:gd name="connsiteX5" fmla="*/ 174315 w 5474585"/>
              <a:gd name="connsiteY5" fmla="*/ 783491 h 3663685"/>
              <a:gd name="connsiteX6" fmla="*/ 342149 w 5474585"/>
              <a:gd name="connsiteY6" fmla="*/ 2939564 h 3663685"/>
              <a:gd name="connsiteX7" fmla="*/ 3240656 w 5474585"/>
              <a:gd name="connsiteY7" fmla="*/ 3422408 h 3663685"/>
              <a:gd name="connsiteX8" fmla="*/ 3217996 w 5474585"/>
              <a:gd name="connsiteY8" fmla="*/ 3663685 h 3663685"/>
              <a:gd name="connsiteX9" fmla="*/ 3873290 w 5474585"/>
              <a:gd name="connsiteY9" fmla="*/ 3417073 h 3663685"/>
              <a:gd name="connsiteX0" fmla="*/ 3782561 w 5383856"/>
              <a:gd name="connsiteY0" fmla="*/ 3417073 h 3663685"/>
              <a:gd name="connsiteX1" fmla="*/ 4859388 w 5383856"/>
              <a:gd name="connsiteY1" fmla="*/ 3061336 h 3663685"/>
              <a:gd name="connsiteX2" fmla="*/ 5379311 w 5383856"/>
              <a:gd name="connsiteY2" fmla="*/ 1525101 h 3663685"/>
              <a:gd name="connsiteX3" fmla="*/ 4981773 w 5383856"/>
              <a:gd name="connsiteY3" fmla="*/ 466701 h 3663685"/>
              <a:gd name="connsiteX4" fmla="*/ 1316780 w 5383856"/>
              <a:gd name="connsiteY4" fmla="*/ 19557 h 3663685"/>
              <a:gd name="connsiteX5" fmla="*/ 271711 w 5383856"/>
              <a:gd name="connsiteY5" fmla="*/ 783491 h 3663685"/>
              <a:gd name="connsiteX6" fmla="*/ 251420 w 5383856"/>
              <a:gd name="connsiteY6" fmla="*/ 2939564 h 3663685"/>
              <a:gd name="connsiteX7" fmla="*/ 3149927 w 5383856"/>
              <a:gd name="connsiteY7" fmla="*/ 3422408 h 3663685"/>
              <a:gd name="connsiteX8" fmla="*/ 3127267 w 5383856"/>
              <a:gd name="connsiteY8" fmla="*/ 3663685 h 3663685"/>
              <a:gd name="connsiteX9" fmla="*/ 3782561 w 5383856"/>
              <a:gd name="connsiteY9" fmla="*/ 3417073 h 3663685"/>
              <a:gd name="connsiteX0" fmla="*/ 3580559 w 5181854"/>
              <a:gd name="connsiteY0" fmla="*/ 3417073 h 3663685"/>
              <a:gd name="connsiteX1" fmla="*/ 4657386 w 5181854"/>
              <a:gd name="connsiteY1" fmla="*/ 3061336 h 3663685"/>
              <a:gd name="connsiteX2" fmla="*/ 5177309 w 5181854"/>
              <a:gd name="connsiteY2" fmla="*/ 1525101 h 3663685"/>
              <a:gd name="connsiteX3" fmla="*/ 4779771 w 5181854"/>
              <a:gd name="connsiteY3" fmla="*/ 466701 h 3663685"/>
              <a:gd name="connsiteX4" fmla="*/ 1114778 w 5181854"/>
              <a:gd name="connsiteY4" fmla="*/ 19557 h 3663685"/>
              <a:gd name="connsiteX5" fmla="*/ 69709 w 5181854"/>
              <a:gd name="connsiteY5" fmla="*/ 783491 h 3663685"/>
              <a:gd name="connsiteX6" fmla="*/ 413129 w 5181854"/>
              <a:gd name="connsiteY6" fmla="*/ 3002561 h 3663685"/>
              <a:gd name="connsiteX7" fmla="*/ 2947925 w 5181854"/>
              <a:gd name="connsiteY7" fmla="*/ 3422408 h 3663685"/>
              <a:gd name="connsiteX8" fmla="*/ 2925265 w 5181854"/>
              <a:gd name="connsiteY8" fmla="*/ 3663685 h 3663685"/>
              <a:gd name="connsiteX9" fmla="*/ 3580559 w 5181854"/>
              <a:gd name="connsiteY9" fmla="*/ 3417073 h 3663685"/>
              <a:gd name="connsiteX0" fmla="*/ 3568134 w 5169429"/>
              <a:gd name="connsiteY0" fmla="*/ 3417073 h 3663685"/>
              <a:gd name="connsiteX1" fmla="*/ 4644961 w 5169429"/>
              <a:gd name="connsiteY1" fmla="*/ 3061336 h 3663685"/>
              <a:gd name="connsiteX2" fmla="*/ 5164884 w 5169429"/>
              <a:gd name="connsiteY2" fmla="*/ 1525101 h 3663685"/>
              <a:gd name="connsiteX3" fmla="*/ 4767346 w 5169429"/>
              <a:gd name="connsiteY3" fmla="*/ 466701 h 3663685"/>
              <a:gd name="connsiteX4" fmla="*/ 1102353 w 5169429"/>
              <a:gd name="connsiteY4" fmla="*/ 19557 h 3663685"/>
              <a:gd name="connsiteX5" fmla="*/ 57284 w 5169429"/>
              <a:gd name="connsiteY5" fmla="*/ 783491 h 3663685"/>
              <a:gd name="connsiteX6" fmla="*/ 438330 w 5169429"/>
              <a:gd name="connsiteY6" fmla="*/ 3020560 h 3663685"/>
              <a:gd name="connsiteX7" fmla="*/ 2935500 w 5169429"/>
              <a:gd name="connsiteY7" fmla="*/ 3422408 h 3663685"/>
              <a:gd name="connsiteX8" fmla="*/ 2912840 w 5169429"/>
              <a:gd name="connsiteY8" fmla="*/ 3663685 h 3663685"/>
              <a:gd name="connsiteX9" fmla="*/ 3568134 w 5169429"/>
              <a:gd name="connsiteY9" fmla="*/ 3417073 h 3663685"/>
              <a:gd name="connsiteX0" fmla="*/ 3568133 w 5169428"/>
              <a:gd name="connsiteY0" fmla="*/ 3417073 h 3663685"/>
              <a:gd name="connsiteX1" fmla="*/ 4644960 w 5169428"/>
              <a:gd name="connsiteY1" fmla="*/ 3061336 h 3663685"/>
              <a:gd name="connsiteX2" fmla="*/ 5164883 w 5169428"/>
              <a:gd name="connsiteY2" fmla="*/ 1525101 h 3663685"/>
              <a:gd name="connsiteX3" fmla="*/ 4767345 w 5169428"/>
              <a:gd name="connsiteY3" fmla="*/ 466701 h 3663685"/>
              <a:gd name="connsiteX4" fmla="*/ 1102352 w 5169428"/>
              <a:gd name="connsiteY4" fmla="*/ 19557 h 3663685"/>
              <a:gd name="connsiteX5" fmla="*/ 57283 w 5169428"/>
              <a:gd name="connsiteY5" fmla="*/ 783491 h 3663685"/>
              <a:gd name="connsiteX6" fmla="*/ 438329 w 5169428"/>
              <a:gd name="connsiteY6" fmla="*/ 2930565 h 3663685"/>
              <a:gd name="connsiteX7" fmla="*/ 2935499 w 5169428"/>
              <a:gd name="connsiteY7" fmla="*/ 3422408 h 3663685"/>
              <a:gd name="connsiteX8" fmla="*/ 2912839 w 5169428"/>
              <a:gd name="connsiteY8" fmla="*/ 3663685 h 3663685"/>
              <a:gd name="connsiteX9" fmla="*/ 3568133 w 5169428"/>
              <a:gd name="connsiteY9" fmla="*/ 3417073 h 3663685"/>
              <a:gd name="connsiteX0" fmla="*/ 3560828 w 5162123"/>
              <a:gd name="connsiteY0" fmla="*/ 3417073 h 3663685"/>
              <a:gd name="connsiteX1" fmla="*/ 4637655 w 5162123"/>
              <a:gd name="connsiteY1" fmla="*/ 3061336 h 3663685"/>
              <a:gd name="connsiteX2" fmla="*/ 5157578 w 5162123"/>
              <a:gd name="connsiteY2" fmla="*/ 1525101 h 3663685"/>
              <a:gd name="connsiteX3" fmla="*/ 4760040 w 5162123"/>
              <a:gd name="connsiteY3" fmla="*/ 466701 h 3663685"/>
              <a:gd name="connsiteX4" fmla="*/ 1095047 w 5162123"/>
              <a:gd name="connsiteY4" fmla="*/ 19557 h 3663685"/>
              <a:gd name="connsiteX5" fmla="*/ 49978 w 5162123"/>
              <a:gd name="connsiteY5" fmla="*/ 783491 h 3663685"/>
              <a:gd name="connsiteX6" fmla="*/ 456108 w 5162123"/>
              <a:gd name="connsiteY6" fmla="*/ 2921566 h 3663685"/>
              <a:gd name="connsiteX7" fmla="*/ 2928194 w 5162123"/>
              <a:gd name="connsiteY7" fmla="*/ 3422408 h 3663685"/>
              <a:gd name="connsiteX8" fmla="*/ 2905534 w 5162123"/>
              <a:gd name="connsiteY8" fmla="*/ 3663685 h 3663685"/>
              <a:gd name="connsiteX9" fmla="*/ 3560828 w 5162123"/>
              <a:gd name="connsiteY9" fmla="*/ 3417073 h 3663685"/>
              <a:gd name="connsiteX0" fmla="*/ 3560828 w 5157795"/>
              <a:gd name="connsiteY0" fmla="*/ 3417903 h 3664515"/>
              <a:gd name="connsiteX1" fmla="*/ 4637655 w 5157795"/>
              <a:gd name="connsiteY1" fmla="*/ 3062166 h 3664515"/>
              <a:gd name="connsiteX2" fmla="*/ 5157578 w 5157795"/>
              <a:gd name="connsiteY2" fmla="*/ 1525931 h 3664515"/>
              <a:gd name="connsiteX3" fmla="*/ 4672248 w 5157795"/>
              <a:gd name="connsiteY3" fmla="*/ 449532 h 3664515"/>
              <a:gd name="connsiteX4" fmla="*/ 1095047 w 5157795"/>
              <a:gd name="connsiteY4" fmla="*/ 20387 h 3664515"/>
              <a:gd name="connsiteX5" fmla="*/ 49978 w 5157795"/>
              <a:gd name="connsiteY5" fmla="*/ 784321 h 3664515"/>
              <a:gd name="connsiteX6" fmla="*/ 456108 w 5157795"/>
              <a:gd name="connsiteY6" fmla="*/ 2922396 h 3664515"/>
              <a:gd name="connsiteX7" fmla="*/ 2928194 w 5157795"/>
              <a:gd name="connsiteY7" fmla="*/ 3423238 h 3664515"/>
              <a:gd name="connsiteX8" fmla="*/ 2905534 w 5157795"/>
              <a:gd name="connsiteY8" fmla="*/ 3664515 h 3664515"/>
              <a:gd name="connsiteX9" fmla="*/ 3560828 w 5157795"/>
              <a:gd name="connsiteY9" fmla="*/ 3417903 h 3664515"/>
              <a:gd name="connsiteX0" fmla="*/ 3560828 w 5157966"/>
              <a:gd name="connsiteY0" fmla="*/ 3417903 h 3664515"/>
              <a:gd name="connsiteX1" fmla="*/ 4625113 w 5157966"/>
              <a:gd name="connsiteY1" fmla="*/ 2972172 h 3664515"/>
              <a:gd name="connsiteX2" fmla="*/ 5157578 w 5157966"/>
              <a:gd name="connsiteY2" fmla="*/ 1525931 h 3664515"/>
              <a:gd name="connsiteX3" fmla="*/ 4672248 w 5157966"/>
              <a:gd name="connsiteY3" fmla="*/ 449532 h 3664515"/>
              <a:gd name="connsiteX4" fmla="*/ 1095047 w 5157966"/>
              <a:gd name="connsiteY4" fmla="*/ 20387 h 3664515"/>
              <a:gd name="connsiteX5" fmla="*/ 49978 w 5157966"/>
              <a:gd name="connsiteY5" fmla="*/ 784321 h 3664515"/>
              <a:gd name="connsiteX6" fmla="*/ 456108 w 5157966"/>
              <a:gd name="connsiteY6" fmla="*/ 2922396 h 3664515"/>
              <a:gd name="connsiteX7" fmla="*/ 2928194 w 5157966"/>
              <a:gd name="connsiteY7" fmla="*/ 3423238 h 3664515"/>
              <a:gd name="connsiteX8" fmla="*/ 2905534 w 5157966"/>
              <a:gd name="connsiteY8" fmla="*/ 3664515 h 3664515"/>
              <a:gd name="connsiteX9" fmla="*/ 3560828 w 5157966"/>
              <a:gd name="connsiteY9" fmla="*/ 3417903 h 3664515"/>
              <a:gd name="connsiteX0" fmla="*/ 3560828 w 5157966"/>
              <a:gd name="connsiteY0" fmla="*/ 3417903 h 3664515"/>
              <a:gd name="connsiteX1" fmla="*/ 4625113 w 5157966"/>
              <a:gd name="connsiteY1" fmla="*/ 2972172 h 3664515"/>
              <a:gd name="connsiteX2" fmla="*/ 5157578 w 5157966"/>
              <a:gd name="connsiteY2" fmla="*/ 1606926 h 3664515"/>
              <a:gd name="connsiteX3" fmla="*/ 4672248 w 5157966"/>
              <a:gd name="connsiteY3" fmla="*/ 449532 h 3664515"/>
              <a:gd name="connsiteX4" fmla="*/ 1095047 w 5157966"/>
              <a:gd name="connsiteY4" fmla="*/ 20387 h 3664515"/>
              <a:gd name="connsiteX5" fmla="*/ 49978 w 5157966"/>
              <a:gd name="connsiteY5" fmla="*/ 784321 h 3664515"/>
              <a:gd name="connsiteX6" fmla="*/ 456108 w 5157966"/>
              <a:gd name="connsiteY6" fmla="*/ 2922396 h 3664515"/>
              <a:gd name="connsiteX7" fmla="*/ 2928194 w 5157966"/>
              <a:gd name="connsiteY7" fmla="*/ 3423238 h 3664515"/>
              <a:gd name="connsiteX8" fmla="*/ 2905534 w 5157966"/>
              <a:gd name="connsiteY8" fmla="*/ 3664515 h 3664515"/>
              <a:gd name="connsiteX9" fmla="*/ 3560828 w 5157966"/>
              <a:gd name="connsiteY9" fmla="*/ 3417903 h 3664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57966" h="3664515">
                <a:moveTo>
                  <a:pt x="3560828" y="3417903"/>
                </a:moveTo>
                <a:cubicBezTo>
                  <a:pt x="4020373" y="3449733"/>
                  <a:pt x="4358988" y="3274001"/>
                  <a:pt x="4625113" y="2972172"/>
                </a:cubicBezTo>
                <a:cubicBezTo>
                  <a:pt x="4891238" y="2670343"/>
                  <a:pt x="5149722" y="2027366"/>
                  <a:pt x="5157578" y="1606926"/>
                </a:cubicBezTo>
                <a:cubicBezTo>
                  <a:pt x="5165434" y="1186486"/>
                  <a:pt x="5055868" y="699491"/>
                  <a:pt x="4672248" y="449532"/>
                </a:cubicBezTo>
                <a:cubicBezTo>
                  <a:pt x="4230479" y="245182"/>
                  <a:pt x="2144491" y="-85439"/>
                  <a:pt x="1095047" y="20387"/>
                </a:cubicBezTo>
                <a:cubicBezTo>
                  <a:pt x="609596" y="84599"/>
                  <a:pt x="156468" y="300653"/>
                  <a:pt x="49978" y="784321"/>
                </a:cubicBezTo>
                <a:cubicBezTo>
                  <a:pt x="-56512" y="1267989"/>
                  <a:pt x="-23595" y="2482577"/>
                  <a:pt x="456108" y="2922396"/>
                </a:cubicBezTo>
                <a:cubicBezTo>
                  <a:pt x="935811" y="3362215"/>
                  <a:pt x="1626172" y="3439085"/>
                  <a:pt x="2928194" y="3423238"/>
                </a:cubicBezTo>
                <a:cubicBezTo>
                  <a:pt x="2961858" y="3542568"/>
                  <a:pt x="2958691" y="3539928"/>
                  <a:pt x="2905534" y="3664515"/>
                </a:cubicBezTo>
                <a:cubicBezTo>
                  <a:pt x="3294758" y="3581805"/>
                  <a:pt x="3560828" y="3417903"/>
                  <a:pt x="3560828" y="3417903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A03565E-A06E-A3AA-21D7-ADD7E2BF4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1549" y="1407381"/>
            <a:ext cx="3330106" cy="290412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/>
              <a:t>A água é de todos, por isso a responsabilidade é compartilhada!</a:t>
            </a:r>
          </a:p>
        </p:txBody>
      </p:sp>
      <p:pic>
        <p:nvPicPr>
          <p:cNvPr id="4" name="Vídeo 3" descr="Gotas de água e ondulação">
            <a:extLst>
              <a:ext uri="{FF2B5EF4-FFF2-40B4-BE49-F238E27FC236}">
                <a16:creationId xmlns:a16="http://schemas.microsoft.com/office/drawing/2014/main" id="{45B159AD-AA38-CB5C-38BA-6EA89F0931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-1" b="283"/>
          <a:stretch/>
        </p:blipFill>
        <p:spPr>
          <a:xfrm>
            <a:off x="710344" y="1370684"/>
            <a:ext cx="6917251" cy="3879902"/>
          </a:xfrm>
          <a:prstGeom prst="rect">
            <a:avLst/>
          </a:prstGeom>
        </p:spPr>
      </p:pic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33366780-B46E-437C-812E-406B7500D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27663" y="782008"/>
            <a:ext cx="4297875" cy="4329484"/>
          </a:xfrm>
          <a:custGeom>
            <a:avLst/>
            <a:gdLst>
              <a:gd name="connsiteX0" fmla="*/ 3063362 w 5358686"/>
              <a:gd name="connsiteY0" fmla="*/ 3429562 h 3905917"/>
              <a:gd name="connsiteX1" fmla="*/ 4752173 w 5358686"/>
              <a:gd name="connsiteY1" fmla="*/ 3086315 h 3905917"/>
              <a:gd name="connsiteX2" fmla="*/ 5358470 w 5358686"/>
              <a:gd name="connsiteY2" fmla="*/ 1525101 h 3905917"/>
              <a:gd name="connsiteX3" fmla="*/ 4960932 w 5358686"/>
              <a:gd name="connsiteY3" fmla="*/ 466701 h 3905917"/>
              <a:gd name="connsiteX4" fmla="*/ 932230 w 5358686"/>
              <a:gd name="connsiteY4" fmla="*/ 19557 h 3905917"/>
              <a:gd name="connsiteX5" fmla="*/ 62745 w 5358686"/>
              <a:gd name="connsiteY5" fmla="*/ 783491 h 3905917"/>
              <a:gd name="connsiteX6" fmla="*/ 230579 w 5358686"/>
              <a:gd name="connsiteY6" fmla="*/ 2939564 h 3905917"/>
              <a:gd name="connsiteX7" fmla="*/ 2493030 w 5358686"/>
              <a:gd name="connsiteY7" fmla="*/ 3459876 h 3905917"/>
              <a:gd name="connsiteX8" fmla="*/ 2539191 w 5358686"/>
              <a:gd name="connsiteY8" fmla="*/ 3905918 h 3905917"/>
              <a:gd name="connsiteX9" fmla="*/ 3063362 w 5358686"/>
              <a:gd name="connsiteY9" fmla="*/ 3429562 h 3905917"/>
              <a:gd name="connsiteX0" fmla="*/ 3495230 w 5358668"/>
              <a:gd name="connsiteY0" fmla="*/ 3367114 h 3905918"/>
              <a:gd name="connsiteX1" fmla="*/ 4752173 w 5358668"/>
              <a:gd name="connsiteY1" fmla="*/ 3086315 h 3905918"/>
              <a:gd name="connsiteX2" fmla="*/ 5358470 w 5358668"/>
              <a:gd name="connsiteY2" fmla="*/ 1525101 h 3905918"/>
              <a:gd name="connsiteX3" fmla="*/ 4960932 w 5358668"/>
              <a:gd name="connsiteY3" fmla="*/ 466701 h 3905918"/>
              <a:gd name="connsiteX4" fmla="*/ 932230 w 5358668"/>
              <a:gd name="connsiteY4" fmla="*/ 19557 h 3905918"/>
              <a:gd name="connsiteX5" fmla="*/ 62745 w 5358668"/>
              <a:gd name="connsiteY5" fmla="*/ 783491 h 3905918"/>
              <a:gd name="connsiteX6" fmla="*/ 230579 w 5358668"/>
              <a:gd name="connsiteY6" fmla="*/ 2939564 h 3905918"/>
              <a:gd name="connsiteX7" fmla="*/ 2493030 w 5358668"/>
              <a:gd name="connsiteY7" fmla="*/ 3459876 h 3905918"/>
              <a:gd name="connsiteX8" fmla="*/ 2539191 w 5358668"/>
              <a:gd name="connsiteY8" fmla="*/ 3905918 h 3905918"/>
              <a:gd name="connsiteX9" fmla="*/ 3495230 w 5358668"/>
              <a:gd name="connsiteY9" fmla="*/ 3367114 h 3905918"/>
              <a:gd name="connsiteX0" fmla="*/ 3573176 w 5436614"/>
              <a:gd name="connsiteY0" fmla="*/ 3367114 h 3905918"/>
              <a:gd name="connsiteX1" fmla="*/ 4830119 w 5436614"/>
              <a:gd name="connsiteY1" fmla="*/ 3086315 h 3905918"/>
              <a:gd name="connsiteX2" fmla="*/ 5436416 w 5436614"/>
              <a:gd name="connsiteY2" fmla="*/ 1525101 h 3905918"/>
              <a:gd name="connsiteX3" fmla="*/ 5038878 w 5436614"/>
              <a:gd name="connsiteY3" fmla="*/ 466701 h 3905918"/>
              <a:gd name="connsiteX4" fmla="*/ 1010176 w 5436614"/>
              <a:gd name="connsiteY4" fmla="*/ 19557 h 3905918"/>
              <a:gd name="connsiteX5" fmla="*/ 140691 w 5436614"/>
              <a:gd name="connsiteY5" fmla="*/ 783491 h 3905918"/>
              <a:gd name="connsiteX6" fmla="*/ 308525 w 5436614"/>
              <a:gd name="connsiteY6" fmla="*/ 2939564 h 3905918"/>
              <a:gd name="connsiteX7" fmla="*/ 3039861 w 5436614"/>
              <a:gd name="connsiteY7" fmla="*/ 3409918 h 3905918"/>
              <a:gd name="connsiteX8" fmla="*/ 2617137 w 5436614"/>
              <a:gd name="connsiteY8" fmla="*/ 3905918 h 3905918"/>
              <a:gd name="connsiteX9" fmla="*/ 3573176 w 5436614"/>
              <a:gd name="connsiteY9" fmla="*/ 3367114 h 3905918"/>
              <a:gd name="connsiteX0" fmla="*/ 3573176 w 5436614"/>
              <a:gd name="connsiteY0" fmla="*/ 3367114 h 3843470"/>
              <a:gd name="connsiteX1" fmla="*/ 4830119 w 5436614"/>
              <a:gd name="connsiteY1" fmla="*/ 3086315 h 3843470"/>
              <a:gd name="connsiteX2" fmla="*/ 5436416 w 5436614"/>
              <a:gd name="connsiteY2" fmla="*/ 1525101 h 3843470"/>
              <a:gd name="connsiteX3" fmla="*/ 5038878 w 5436614"/>
              <a:gd name="connsiteY3" fmla="*/ 466701 h 3843470"/>
              <a:gd name="connsiteX4" fmla="*/ 1010176 w 5436614"/>
              <a:gd name="connsiteY4" fmla="*/ 19557 h 3843470"/>
              <a:gd name="connsiteX5" fmla="*/ 140691 w 5436614"/>
              <a:gd name="connsiteY5" fmla="*/ 783491 h 3843470"/>
              <a:gd name="connsiteX6" fmla="*/ 308525 w 5436614"/>
              <a:gd name="connsiteY6" fmla="*/ 2939564 h 3843470"/>
              <a:gd name="connsiteX7" fmla="*/ 3039861 w 5436614"/>
              <a:gd name="connsiteY7" fmla="*/ 3409918 h 3843470"/>
              <a:gd name="connsiteX8" fmla="*/ 3123040 w 5436614"/>
              <a:gd name="connsiteY8" fmla="*/ 3843470 h 3843470"/>
              <a:gd name="connsiteX9" fmla="*/ 3573176 w 5436614"/>
              <a:gd name="connsiteY9" fmla="*/ 3367114 h 3843470"/>
              <a:gd name="connsiteX0" fmla="*/ 3733585 w 5436599"/>
              <a:gd name="connsiteY0" fmla="*/ 3417073 h 3843470"/>
              <a:gd name="connsiteX1" fmla="*/ 4830119 w 5436599"/>
              <a:gd name="connsiteY1" fmla="*/ 3086315 h 3843470"/>
              <a:gd name="connsiteX2" fmla="*/ 5436416 w 5436599"/>
              <a:gd name="connsiteY2" fmla="*/ 1525101 h 3843470"/>
              <a:gd name="connsiteX3" fmla="*/ 5038878 w 5436599"/>
              <a:gd name="connsiteY3" fmla="*/ 466701 h 3843470"/>
              <a:gd name="connsiteX4" fmla="*/ 1010176 w 5436599"/>
              <a:gd name="connsiteY4" fmla="*/ 19557 h 3843470"/>
              <a:gd name="connsiteX5" fmla="*/ 140691 w 5436599"/>
              <a:gd name="connsiteY5" fmla="*/ 783491 h 3843470"/>
              <a:gd name="connsiteX6" fmla="*/ 308525 w 5436599"/>
              <a:gd name="connsiteY6" fmla="*/ 2939564 h 3843470"/>
              <a:gd name="connsiteX7" fmla="*/ 3039861 w 5436599"/>
              <a:gd name="connsiteY7" fmla="*/ 3409918 h 3843470"/>
              <a:gd name="connsiteX8" fmla="*/ 3123040 w 5436599"/>
              <a:gd name="connsiteY8" fmla="*/ 3843470 h 3843470"/>
              <a:gd name="connsiteX9" fmla="*/ 3733585 w 5436599"/>
              <a:gd name="connsiteY9" fmla="*/ 3417073 h 3843470"/>
              <a:gd name="connsiteX0" fmla="*/ 3745572 w 5448586"/>
              <a:gd name="connsiteY0" fmla="*/ 3417073 h 3843470"/>
              <a:gd name="connsiteX1" fmla="*/ 4842106 w 5448586"/>
              <a:gd name="connsiteY1" fmla="*/ 3086315 h 3843470"/>
              <a:gd name="connsiteX2" fmla="*/ 5448403 w 5448586"/>
              <a:gd name="connsiteY2" fmla="*/ 1525101 h 3843470"/>
              <a:gd name="connsiteX3" fmla="*/ 5050865 w 5448586"/>
              <a:gd name="connsiteY3" fmla="*/ 466701 h 3843470"/>
              <a:gd name="connsiteX4" fmla="*/ 1022163 w 5448586"/>
              <a:gd name="connsiteY4" fmla="*/ 19557 h 3843470"/>
              <a:gd name="connsiteX5" fmla="*/ 152678 w 5448586"/>
              <a:gd name="connsiteY5" fmla="*/ 783491 h 3843470"/>
              <a:gd name="connsiteX6" fmla="*/ 320512 w 5448586"/>
              <a:gd name="connsiteY6" fmla="*/ 2939564 h 3843470"/>
              <a:gd name="connsiteX7" fmla="*/ 3236934 w 5448586"/>
              <a:gd name="connsiteY7" fmla="*/ 3422408 h 3843470"/>
              <a:gd name="connsiteX8" fmla="*/ 3135027 w 5448586"/>
              <a:gd name="connsiteY8" fmla="*/ 3843470 h 3843470"/>
              <a:gd name="connsiteX9" fmla="*/ 3745572 w 5448586"/>
              <a:gd name="connsiteY9" fmla="*/ 3417073 h 3843470"/>
              <a:gd name="connsiteX0" fmla="*/ 3745572 w 5448586"/>
              <a:gd name="connsiteY0" fmla="*/ 3417073 h 3793511"/>
              <a:gd name="connsiteX1" fmla="*/ 4842106 w 5448586"/>
              <a:gd name="connsiteY1" fmla="*/ 3086315 h 3793511"/>
              <a:gd name="connsiteX2" fmla="*/ 5448403 w 5448586"/>
              <a:gd name="connsiteY2" fmla="*/ 1525101 h 3793511"/>
              <a:gd name="connsiteX3" fmla="*/ 5050865 w 5448586"/>
              <a:gd name="connsiteY3" fmla="*/ 466701 h 3793511"/>
              <a:gd name="connsiteX4" fmla="*/ 1022163 w 5448586"/>
              <a:gd name="connsiteY4" fmla="*/ 19557 h 3793511"/>
              <a:gd name="connsiteX5" fmla="*/ 152678 w 5448586"/>
              <a:gd name="connsiteY5" fmla="*/ 783491 h 3793511"/>
              <a:gd name="connsiteX6" fmla="*/ 320512 w 5448586"/>
              <a:gd name="connsiteY6" fmla="*/ 2939564 h 3793511"/>
              <a:gd name="connsiteX7" fmla="*/ 3236934 w 5448586"/>
              <a:gd name="connsiteY7" fmla="*/ 3422408 h 3793511"/>
              <a:gd name="connsiteX8" fmla="*/ 3233739 w 5448586"/>
              <a:gd name="connsiteY8" fmla="*/ 3793511 h 3793511"/>
              <a:gd name="connsiteX9" fmla="*/ 3745572 w 5448586"/>
              <a:gd name="connsiteY9" fmla="*/ 3417073 h 3793511"/>
              <a:gd name="connsiteX0" fmla="*/ 3745572 w 5452948"/>
              <a:gd name="connsiteY0" fmla="*/ 3417073 h 3793511"/>
              <a:gd name="connsiteX1" fmla="*/ 4928480 w 5452948"/>
              <a:gd name="connsiteY1" fmla="*/ 3061336 h 3793511"/>
              <a:gd name="connsiteX2" fmla="*/ 5448403 w 5452948"/>
              <a:gd name="connsiteY2" fmla="*/ 1525101 h 3793511"/>
              <a:gd name="connsiteX3" fmla="*/ 5050865 w 5452948"/>
              <a:gd name="connsiteY3" fmla="*/ 466701 h 3793511"/>
              <a:gd name="connsiteX4" fmla="*/ 1022163 w 5452948"/>
              <a:gd name="connsiteY4" fmla="*/ 19557 h 3793511"/>
              <a:gd name="connsiteX5" fmla="*/ 152678 w 5452948"/>
              <a:gd name="connsiteY5" fmla="*/ 783491 h 3793511"/>
              <a:gd name="connsiteX6" fmla="*/ 320512 w 5452948"/>
              <a:gd name="connsiteY6" fmla="*/ 2939564 h 3793511"/>
              <a:gd name="connsiteX7" fmla="*/ 3236934 w 5452948"/>
              <a:gd name="connsiteY7" fmla="*/ 3422408 h 3793511"/>
              <a:gd name="connsiteX8" fmla="*/ 3233739 w 5452948"/>
              <a:gd name="connsiteY8" fmla="*/ 3793511 h 3793511"/>
              <a:gd name="connsiteX9" fmla="*/ 3745572 w 5452948"/>
              <a:gd name="connsiteY9" fmla="*/ 3417073 h 3793511"/>
              <a:gd name="connsiteX0" fmla="*/ 3745572 w 5452948"/>
              <a:gd name="connsiteY0" fmla="*/ 3417073 h 3793511"/>
              <a:gd name="connsiteX1" fmla="*/ 4928480 w 5452948"/>
              <a:gd name="connsiteY1" fmla="*/ 3061336 h 3793511"/>
              <a:gd name="connsiteX2" fmla="*/ 5448403 w 5452948"/>
              <a:gd name="connsiteY2" fmla="*/ 1525101 h 3793511"/>
              <a:gd name="connsiteX3" fmla="*/ 5050865 w 5452948"/>
              <a:gd name="connsiteY3" fmla="*/ 466701 h 3793511"/>
              <a:gd name="connsiteX4" fmla="*/ 1022163 w 5452948"/>
              <a:gd name="connsiteY4" fmla="*/ 19557 h 3793511"/>
              <a:gd name="connsiteX5" fmla="*/ 152678 w 5452948"/>
              <a:gd name="connsiteY5" fmla="*/ 783491 h 3793511"/>
              <a:gd name="connsiteX6" fmla="*/ 320512 w 5452948"/>
              <a:gd name="connsiteY6" fmla="*/ 2939564 h 3793511"/>
              <a:gd name="connsiteX7" fmla="*/ 3236934 w 5452948"/>
              <a:gd name="connsiteY7" fmla="*/ 3422408 h 3793511"/>
              <a:gd name="connsiteX8" fmla="*/ 3233739 w 5452948"/>
              <a:gd name="connsiteY8" fmla="*/ 3793511 h 3793511"/>
              <a:gd name="connsiteX9" fmla="*/ 3745572 w 5452948"/>
              <a:gd name="connsiteY9" fmla="*/ 3417073 h 3793511"/>
              <a:gd name="connsiteX0" fmla="*/ 3744403 w 5451779"/>
              <a:gd name="connsiteY0" fmla="*/ 3417073 h 3793511"/>
              <a:gd name="connsiteX1" fmla="*/ 4927311 w 5451779"/>
              <a:gd name="connsiteY1" fmla="*/ 3061336 h 3793511"/>
              <a:gd name="connsiteX2" fmla="*/ 5447234 w 5451779"/>
              <a:gd name="connsiteY2" fmla="*/ 1525101 h 3793511"/>
              <a:gd name="connsiteX3" fmla="*/ 5049696 w 5451779"/>
              <a:gd name="connsiteY3" fmla="*/ 466701 h 3793511"/>
              <a:gd name="connsiteX4" fmla="*/ 1020994 w 5451779"/>
              <a:gd name="connsiteY4" fmla="*/ 19557 h 3793511"/>
              <a:gd name="connsiteX5" fmla="*/ 151509 w 5451779"/>
              <a:gd name="connsiteY5" fmla="*/ 783491 h 3793511"/>
              <a:gd name="connsiteX6" fmla="*/ 319343 w 5451779"/>
              <a:gd name="connsiteY6" fmla="*/ 2939564 h 3793511"/>
              <a:gd name="connsiteX7" fmla="*/ 3217850 w 5451779"/>
              <a:gd name="connsiteY7" fmla="*/ 3422408 h 3793511"/>
              <a:gd name="connsiteX8" fmla="*/ 3232570 w 5451779"/>
              <a:gd name="connsiteY8" fmla="*/ 3793511 h 3793511"/>
              <a:gd name="connsiteX9" fmla="*/ 3744403 w 5451779"/>
              <a:gd name="connsiteY9" fmla="*/ 3417073 h 3793511"/>
              <a:gd name="connsiteX0" fmla="*/ 3744403 w 5451779"/>
              <a:gd name="connsiteY0" fmla="*/ 3417073 h 3793511"/>
              <a:gd name="connsiteX1" fmla="*/ 4927311 w 5451779"/>
              <a:gd name="connsiteY1" fmla="*/ 3061336 h 3793511"/>
              <a:gd name="connsiteX2" fmla="*/ 5447234 w 5451779"/>
              <a:gd name="connsiteY2" fmla="*/ 1525101 h 3793511"/>
              <a:gd name="connsiteX3" fmla="*/ 5049696 w 5451779"/>
              <a:gd name="connsiteY3" fmla="*/ 466701 h 3793511"/>
              <a:gd name="connsiteX4" fmla="*/ 1020994 w 5451779"/>
              <a:gd name="connsiteY4" fmla="*/ 19557 h 3793511"/>
              <a:gd name="connsiteX5" fmla="*/ 151509 w 5451779"/>
              <a:gd name="connsiteY5" fmla="*/ 783491 h 3793511"/>
              <a:gd name="connsiteX6" fmla="*/ 319343 w 5451779"/>
              <a:gd name="connsiteY6" fmla="*/ 2939564 h 3793511"/>
              <a:gd name="connsiteX7" fmla="*/ 3217850 w 5451779"/>
              <a:gd name="connsiteY7" fmla="*/ 3422408 h 3793511"/>
              <a:gd name="connsiteX8" fmla="*/ 3232570 w 5451779"/>
              <a:gd name="connsiteY8" fmla="*/ 3793511 h 3793511"/>
              <a:gd name="connsiteX9" fmla="*/ 3744403 w 5451779"/>
              <a:gd name="connsiteY9" fmla="*/ 3417073 h 3793511"/>
              <a:gd name="connsiteX0" fmla="*/ 3798149 w 5451779"/>
              <a:gd name="connsiteY0" fmla="*/ 3417073 h 3793511"/>
              <a:gd name="connsiteX1" fmla="*/ 4927311 w 5451779"/>
              <a:gd name="connsiteY1" fmla="*/ 3061336 h 3793511"/>
              <a:gd name="connsiteX2" fmla="*/ 5447234 w 5451779"/>
              <a:gd name="connsiteY2" fmla="*/ 1525101 h 3793511"/>
              <a:gd name="connsiteX3" fmla="*/ 5049696 w 5451779"/>
              <a:gd name="connsiteY3" fmla="*/ 466701 h 3793511"/>
              <a:gd name="connsiteX4" fmla="*/ 1020994 w 5451779"/>
              <a:gd name="connsiteY4" fmla="*/ 19557 h 3793511"/>
              <a:gd name="connsiteX5" fmla="*/ 151509 w 5451779"/>
              <a:gd name="connsiteY5" fmla="*/ 783491 h 3793511"/>
              <a:gd name="connsiteX6" fmla="*/ 319343 w 5451779"/>
              <a:gd name="connsiteY6" fmla="*/ 2939564 h 3793511"/>
              <a:gd name="connsiteX7" fmla="*/ 3217850 w 5451779"/>
              <a:gd name="connsiteY7" fmla="*/ 3422408 h 3793511"/>
              <a:gd name="connsiteX8" fmla="*/ 3232570 w 5451779"/>
              <a:gd name="connsiteY8" fmla="*/ 3793511 h 3793511"/>
              <a:gd name="connsiteX9" fmla="*/ 3798149 w 5451779"/>
              <a:gd name="connsiteY9" fmla="*/ 3417073 h 3793511"/>
              <a:gd name="connsiteX0" fmla="*/ 3798149 w 5451779"/>
              <a:gd name="connsiteY0" fmla="*/ 3417073 h 3793511"/>
              <a:gd name="connsiteX1" fmla="*/ 4927311 w 5451779"/>
              <a:gd name="connsiteY1" fmla="*/ 3061336 h 3793511"/>
              <a:gd name="connsiteX2" fmla="*/ 5447234 w 5451779"/>
              <a:gd name="connsiteY2" fmla="*/ 1525101 h 3793511"/>
              <a:gd name="connsiteX3" fmla="*/ 5049696 w 5451779"/>
              <a:gd name="connsiteY3" fmla="*/ 466701 h 3793511"/>
              <a:gd name="connsiteX4" fmla="*/ 1020994 w 5451779"/>
              <a:gd name="connsiteY4" fmla="*/ 19557 h 3793511"/>
              <a:gd name="connsiteX5" fmla="*/ 151509 w 5451779"/>
              <a:gd name="connsiteY5" fmla="*/ 783491 h 3793511"/>
              <a:gd name="connsiteX6" fmla="*/ 319343 w 5451779"/>
              <a:gd name="connsiteY6" fmla="*/ 2939564 h 3793511"/>
              <a:gd name="connsiteX7" fmla="*/ 3217850 w 5451779"/>
              <a:gd name="connsiteY7" fmla="*/ 3422408 h 3793511"/>
              <a:gd name="connsiteX8" fmla="*/ 3232570 w 5451779"/>
              <a:gd name="connsiteY8" fmla="*/ 3793511 h 3793511"/>
              <a:gd name="connsiteX9" fmla="*/ 3798149 w 5451779"/>
              <a:gd name="connsiteY9" fmla="*/ 3417073 h 3793511"/>
              <a:gd name="connsiteX0" fmla="*/ 3798149 w 5451779"/>
              <a:gd name="connsiteY0" fmla="*/ 3417073 h 3688651"/>
              <a:gd name="connsiteX1" fmla="*/ 4927311 w 5451779"/>
              <a:gd name="connsiteY1" fmla="*/ 3061336 h 3688651"/>
              <a:gd name="connsiteX2" fmla="*/ 5447234 w 5451779"/>
              <a:gd name="connsiteY2" fmla="*/ 1525101 h 3688651"/>
              <a:gd name="connsiteX3" fmla="*/ 5049696 w 5451779"/>
              <a:gd name="connsiteY3" fmla="*/ 466701 h 3688651"/>
              <a:gd name="connsiteX4" fmla="*/ 1020994 w 5451779"/>
              <a:gd name="connsiteY4" fmla="*/ 19557 h 3688651"/>
              <a:gd name="connsiteX5" fmla="*/ 151509 w 5451779"/>
              <a:gd name="connsiteY5" fmla="*/ 783491 h 3688651"/>
              <a:gd name="connsiteX6" fmla="*/ 319343 w 5451779"/>
              <a:gd name="connsiteY6" fmla="*/ 2939564 h 3688651"/>
              <a:gd name="connsiteX7" fmla="*/ 3217850 w 5451779"/>
              <a:gd name="connsiteY7" fmla="*/ 3422408 h 3688651"/>
              <a:gd name="connsiteX8" fmla="*/ 3195189 w 5451779"/>
              <a:gd name="connsiteY8" fmla="*/ 3688651 h 3688651"/>
              <a:gd name="connsiteX9" fmla="*/ 3798149 w 5451779"/>
              <a:gd name="connsiteY9" fmla="*/ 3417073 h 3688651"/>
              <a:gd name="connsiteX0" fmla="*/ 3798149 w 5451779"/>
              <a:gd name="connsiteY0" fmla="*/ 3417073 h 3688651"/>
              <a:gd name="connsiteX1" fmla="*/ 4927311 w 5451779"/>
              <a:gd name="connsiteY1" fmla="*/ 3061336 h 3688651"/>
              <a:gd name="connsiteX2" fmla="*/ 5447234 w 5451779"/>
              <a:gd name="connsiteY2" fmla="*/ 1525101 h 3688651"/>
              <a:gd name="connsiteX3" fmla="*/ 5049696 w 5451779"/>
              <a:gd name="connsiteY3" fmla="*/ 466701 h 3688651"/>
              <a:gd name="connsiteX4" fmla="*/ 1020994 w 5451779"/>
              <a:gd name="connsiteY4" fmla="*/ 19557 h 3688651"/>
              <a:gd name="connsiteX5" fmla="*/ 151509 w 5451779"/>
              <a:gd name="connsiteY5" fmla="*/ 783491 h 3688651"/>
              <a:gd name="connsiteX6" fmla="*/ 319343 w 5451779"/>
              <a:gd name="connsiteY6" fmla="*/ 2939564 h 3688651"/>
              <a:gd name="connsiteX7" fmla="*/ 3217850 w 5451779"/>
              <a:gd name="connsiteY7" fmla="*/ 3422408 h 3688651"/>
              <a:gd name="connsiteX8" fmla="*/ 3195189 w 5451779"/>
              <a:gd name="connsiteY8" fmla="*/ 3688651 h 3688651"/>
              <a:gd name="connsiteX9" fmla="*/ 3798149 w 5451779"/>
              <a:gd name="connsiteY9" fmla="*/ 3417073 h 3688651"/>
              <a:gd name="connsiteX0" fmla="*/ 3798149 w 5451779"/>
              <a:gd name="connsiteY0" fmla="*/ 3417073 h 3688651"/>
              <a:gd name="connsiteX1" fmla="*/ 4927311 w 5451779"/>
              <a:gd name="connsiteY1" fmla="*/ 3061336 h 3688651"/>
              <a:gd name="connsiteX2" fmla="*/ 5447234 w 5451779"/>
              <a:gd name="connsiteY2" fmla="*/ 1525101 h 3688651"/>
              <a:gd name="connsiteX3" fmla="*/ 5049696 w 5451779"/>
              <a:gd name="connsiteY3" fmla="*/ 466701 h 3688651"/>
              <a:gd name="connsiteX4" fmla="*/ 1020994 w 5451779"/>
              <a:gd name="connsiteY4" fmla="*/ 19557 h 3688651"/>
              <a:gd name="connsiteX5" fmla="*/ 151509 w 5451779"/>
              <a:gd name="connsiteY5" fmla="*/ 783491 h 3688651"/>
              <a:gd name="connsiteX6" fmla="*/ 319343 w 5451779"/>
              <a:gd name="connsiteY6" fmla="*/ 2939564 h 3688651"/>
              <a:gd name="connsiteX7" fmla="*/ 3217850 w 5451779"/>
              <a:gd name="connsiteY7" fmla="*/ 3422408 h 3688651"/>
              <a:gd name="connsiteX8" fmla="*/ 3195189 w 5451779"/>
              <a:gd name="connsiteY8" fmla="*/ 3688651 h 3688651"/>
              <a:gd name="connsiteX9" fmla="*/ 3798149 w 5451779"/>
              <a:gd name="connsiteY9" fmla="*/ 3417073 h 3688651"/>
              <a:gd name="connsiteX0" fmla="*/ 3850484 w 5451779"/>
              <a:gd name="connsiteY0" fmla="*/ 3417073 h 3688651"/>
              <a:gd name="connsiteX1" fmla="*/ 4927311 w 5451779"/>
              <a:gd name="connsiteY1" fmla="*/ 3061336 h 3688651"/>
              <a:gd name="connsiteX2" fmla="*/ 5447234 w 5451779"/>
              <a:gd name="connsiteY2" fmla="*/ 1525101 h 3688651"/>
              <a:gd name="connsiteX3" fmla="*/ 5049696 w 5451779"/>
              <a:gd name="connsiteY3" fmla="*/ 466701 h 3688651"/>
              <a:gd name="connsiteX4" fmla="*/ 1020994 w 5451779"/>
              <a:gd name="connsiteY4" fmla="*/ 19557 h 3688651"/>
              <a:gd name="connsiteX5" fmla="*/ 151509 w 5451779"/>
              <a:gd name="connsiteY5" fmla="*/ 783491 h 3688651"/>
              <a:gd name="connsiteX6" fmla="*/ 319343 w 5451779"/>
              <a:gd name="connsiteY6" fmla="*/ 2939564 h 3688651"/>
              <a:gd name="connsiteX7" fmla="*/ 3217850 w 5451779"/>
              <a:gd name="connsiteY7" fmla="*/ 3422408 h 3688651"/>
              <a:gd name="connsiteX8" fmla="*/ 3195189 w 5451779"/>
              <a:gd name="connsiteY8" fmla="*/ 3688651 h 3688651"/>
              <a:gd name="connsiteX9" fmla="*/ 3850484 w 5451779"/>
              <a:gd name="connsiteY9" fmla="*/ 3417073 h 3688651"/>
              <a:gd name="connsiteX0" fmla="*/ 3850484 w 5451779"/>
              <a:gd name="connsiteY0" fmla="*/ 3417073 h 3663685"/>
              <a:gd name="connsiteX1" fmla="*/ 4927311 w 5451779"/>
              <a:gd name="connsiteY1" fmla="*/ 3061336 h 3663685"/>
              <a:gd name="connsiteX2" fmla="*/ 5447234 w 5451779"/>
              <a:gd name="connsiteY2" fmla="*/ 1525101 h 3663685"/>
              <a:gd name="connsiteX3" fmla="*/ 5049696 w 5451779"/>
              <a:gd name="connsiteY3" fmla="*/ 466701 h 3663685"/>
              <a:gd name="connsiteX4" fmla="*/ 1020994 w 5451779"/>
              <a:gd name="connsiteY4" fmla="*/ 19557 h 3663685"/>
              <a:gd name="connsiteX5" fmla="*/ 151509 w 5451779"/>
              <a:gd name="connsiteY5" fmla="*/ 783491 h 3663685"/>
              <a:gd name="connsiteX6" fmla="*/ 319343 w 5451779"/>
              <a:gd name="connsiteY6" fmla="*/ 2939564 h 3663685"/>
              <a:gd name="connsiteX7" fmla="*/ 3217850 w 5451779"/>
              <a:gd name="connsiteY7" fmla="*/ 3422408 h 3663685"/>
              <a:gd name="connsiteX8" fmla="*/ 3195190 w 5451779"/>
              <a:gd name="connsiteY8" fmla="*/ 3663685 h 3663685"/>
              <a:gd name="connsiteX9" fmla="*/ 3850484 w 5451779"/>
              <a:gd name="connsiteY9" fmla="*/ 3417073 h 3663685"/>
              <a:gd name="connsiteX0" fmla="*/ 3850484 w 5451779"/>
              <a:gd name="connsiteY0" fmla="*/ 3417073 h 3663685"/>
              <a:gd name="connsiteX1" fmla="*/ 4927311 w 5451779"/>
              <a:gd name="connsiteY1" fmla="*/ 3061336 h 3663685"/>
              <a:gd name="connsiteX2" fmla="*/ 5447234 w 5451779"/>
              <a:gd name="connsiteY2" fmla="*/ 1525101 h 3663685"/>
              <a:gd name="connsiteX3" fmla="*/ 5049696 w 5451779"/>
              <a:gd name="connsiteY3" fmla="*/ 466701 h 3663685"/>
              <a:gd name="connsiteX4" fmla="*/ 1020994 w 5451779"/>
              <a:gd name="connsiteY4" fmla="*/ 19557 h 3663685"/>
              <a:gd name="connsiteX5" fmla="*/ 151509 w 5451779"/>
              <a:gd name="connsiteY5" fmla="*/ 783491 h 3663685"/>
              <a:gd name="connsiteX6" fmla="*/ 319343 w 5451779"/>
              <a:gd name="connsiteY6" fmla="*/ 2939564 h 3663685"/>
              <a:gd name="connsiteX7" fmla="*/ 3217850 w 5451779"/>
              <a:gd name="connsiteY7" fmla="*/ 3422408 h 3663685"/>
              <a:gd name="connsiteX8" fmla="*/ 3195190 w 5451779"/>
              <a:gd name="connsiteY8" fmla="*/ 3663685 h 3663685"/>
              <a:gd name="connsiteX9" fmla="*/ 3850484 w 5451779"/>
              <a:gd name="connsiteY9" fmla="*/ 3417073 h 3663685"/>
              <a:gd name="connsiteX0" fmla="*/ 3873290 w 5474585"/>
              <a:gd name="connsiteY0" fmla="*/ 3417073 h 3663685"/>
              <a:gd name="connsiteX1" fmla="*/ 4950117 w 5474585"/>
              <a:gd name="connsiteY1" fmla="*/ 3061336 h 3663685"/>
              <a:gd name="connsiteX2" fmla="*/ 5470040 w 5474585"/>
              <a:gd name="connsiteY2" fmla="*/ 1525101 h 3663685"/>
              <a:gd name="connsiteX3" fmla="*/ 5072502 w 5474585"/>
              <a:gd name="connsiteY3" fmla="*/ 466701 h 3663685"/>
              <a:gd name="connsiteX4" fmla="*/ 1407509 w 5474585"/>
              <a:gd name="connsiteY4" fmla="*/ 19557 h 3663685"/>
              <a:gd name="connsiteX5" fmla="*/ 174315 w 5474585"/>
              <a:gd name="connsiteY5" fmla="*/ 783491 h 3663685"/>
              <a:gd name="connsiteX6" fmla="*/ 342149 w 5474585"/>
              <a:gd name="connsiteY6" fmla="*/ 2939564 h 3663685"/>
              <a:gd name="connsiteX7" fmla="*/ 3240656 w 5474585"/>
              <a:gd name="connsiteY7" fmla="*/ 3422408 h 3663685"/>
              <a:gd name="connsiteX8" fmla="*/ 3217996 w 5474585"/>
              <a:gd name="connsiteY8" fmla="*/ 3663685 h 3663685"/>
              <a:gd name="connsiteX9" fmla="*/ 3873290 w 5474585"/>
              <a:gd name="connsiteY9" fmla="*/ 3417073 h 3663685"/>
              <a:gd name="connsiteX0" fmla="*/ 3782561 w 5383856"/>
              <a:gd name="connsiteY0" fmla="*/ 3417073 h 3663685"/>
              <a:gd name="connsiteX1" fmla="*/ 4859388 w 5383856"/>
              <a:gd name="connsiteY1" fmla="*/ 3061336 h 3663685"/>
              <a:gd name="connsiteX2" fmla="*/ 5379311 w 5383856"/>
              <a:gd name="connsiteY2" fmla="*/ 1525101 h 3663685"/>
              <a:gd name="connsiteX3" fmla="*/ 4981773 w 5383856"/>
              <a:gd name="connsiteY3" fmla="*/ 466701 h 3663685"/>
              <a:gd name="connsiteX4" fmla="*/ 1316780 w 5383856"/>
              <a:gd name="connsiteY4" fmla="*/ 19557 h 3663685"/>
              <a:gd name="connsiteX5" fmla="*/ 271711 w 5383856"/>
              <a:gd name="connsiteY5" fmla="*/ 783491 h 3663685"/>
              <a:gd name="connsiteX6" fmla="*/ 251420 w 5383856"/>
              <a:gd name="connsiteY6" fmla="*/ 2939564 h 3663685"/>
              <a:gd name="connsiteX7" fmla="*/ 3149927 w 5383856"/>
              <a:gd name="connsiteY7" fmla="*/ 3422408 h 3663685"/>
              <a:gd name="connsiteX8" fmla="*/ 3127267 w 5383856"/>
              <a:gd name="connsiteY8" fmla="*/ 3663685 h 3663685"/>
              <a:gd name="connsiteX9" fmla="*/ 3782561 w 5383856"/>
              <a:gd name="connsiteY9" fmla="*/ 3417073 h 3663685"/>
              <a:gd name="connsiteX0" fmla="*/ 3580559 w 5181854"/>
              <a:gd name="connsiteY0" fmla="*/ 3417073 h 3663685"/>
              <a:gd name="connsiteX1" fmla="*/ 4657386 w 5181854"/>
              <a:gd name="connsiteY1" fmla="*/ 3061336 h 3663685"/>
              <a:gd name="connsiteX2" fmla="*/ 5177309 w 5181854"/>
              <a:gd name="connsiteY2" fmla="*/ 1525101 h 3663685"/>
              <a:gd name="connsiteX3" fmla="*/ 4779771 w 5181854"/>
              <a:gd name="connsiteY3" fmla="*/ 466701 h 3663685"/>
              <a:gd name="connsiteX4" fmla="*/ 1114778 w 5181854"/>
              <a:gd name="connsiteY4" fmla="*/ 19557 h 3663685"/>
              <a:gd name="connsiteX5" fmla="*/ 69709 w 5181854"/>
              <a:gd name="connsiteY5" fmla="*/ 783491 h 3663685"/>
              <a:gd name="connsiteX6" fmla="*/ 413129 w 5181854"/>
              <a:gd name="connsiteY6" fmla="*/ 3002561 h 3663685"/>
              <a:gd name="connsiteX7" fmla="*/ 2947925 w 5181854"/>
              <a:gd name="connsiteY7" fmla="*/ 3422408 h 3663685"/>
              <a:gd name="connsiteX8" fmla="*/ 2925265 w 5181854"/>
              <a:gd name="connsiteY8" fmla="*/ 3663685 h 3663685"/>
              <a:gd name="connsiteX9" fmla="*/ 3580559 w 5181854"/>
              <a:gd name="connsiteY9" fmla="*/ 3417073 h 3663685"/>
              <a:gd name="connsiteX0" fmla="*/ 3568134 w 5169429"/>
              <a:gd name="connsiteY0" fmla="*/ 3417073 h 3663685"/>
              <a:gd name="connsiteX1" fmla="*/ 4644961 w 5169429"/>
              <a:gd name="connsiteY1" fmla="*/ 3061336 h 3663685"/>
              <a:gd name="connsiteX2" fmla="*/ 5164884 w 5169429"/>
              <a:gd name="connsiteY2" fmla="*/ 1525101 h 3663685"/>
              <a:gd name="connsiteX3" fmla="*/ 4767346 w 5169429"/>
              <a:gd name="connsiteY3" fmla="*/ 466701 h 3663685"/>
              <a:gd name="connsiteX4" fmla="*/ 1102353 w 5169429"/>
              <a:gd name="connsiteY4" fmla="*/ 19557 h 3663685"/>
              <a:gd name="connsiteX5" fmla="*/ 57284 w 5169429"/>
              <a:gd name="connsiteY5" fmla="*/ 783491 h 3663685"/>
              <a:gd name="connsiteX6" fmla="*/ 438330 w 5169429"/>
              <a:gd name="connsiteY6" fmla="*/ 3020560 h 3663685"/>
              <a:gd name="connsiteX7" fmla="*/ 2935500 w 5169429"/>
              <a:gd name="connsiteY7" fmla="*/ 3422408 h 3663685"/>
              <a:gd name="connsiteX8" fmla="*/ 2912840 w 5169429"/>
              <a:gd name="connsiteY8" fmla="*/ 3663685 h 3663685"/>
              <a:gd name="connsiteX9" fmla="*/ 3568134 w 5169429"/>
              <a:gd name="connsiteY9" fmla="*/ 3417073 h 3663685"/>
              <a:gd name="connsiteX0" fmla="*/ 3568133 w 5169428"/>
              <a:gd name="connsiteY0" fmla="*/ 3417073 h 3663685"/>
              <a:gd name="connsiteX1" fmla="*/ 4644960 w 5169428"/>
              <a:gd name="connsiteY1" fmla="*/ 3061336 h 3663685"/>
              <a:gd name="connsiteX2" fmla="*/ 5164883 w 5169428"/>
              <a:gd name="connsiteY2" fmla="*/ 1525101 h 3663685"/>
              <a:gd name="connsiteX3" fmla="*/ 4767345 w 5169428"/>
              <a:gd name="connsiteY3" fmla="*/ 466701 h 3663685"/>
              <a:gd name="connsiteX4" fmla="*/ 1102352 w 5169428"/>
              <a:gd name="connsiteY4" fmla="*/ 19557 h 3663685"/>
              <a:gd name="connsiteX5" fmla="*/ 57283 w 5169428"/>
              <a:gd name="connsiteY5" fmla="*/ 783491 h 3663685"/>
              <a:gd name="connsiteX6" fmla="*/ 438329 w 5169428"/>
              <a:gd name="connsiteY6" fmla="*/ 2930565 h 3663685"/>
              <a:gd name="connsiteX7" fmla="*/ 2935499 w 5169428"/>
              <a:gd name="connsiteY7" fmla="*/ 3422408 h 3663685"/>
              <a:gd name="connsiteX8" fmla="*/ 2912839 w 5169428"/>
              <a:gd name="connsiteY8" fmla="*/ 3663685 h 3663685"/>
              <a:gd name="connsiteX9" fmla="*/ 3568133 w 5169428"/>
              <a:gd name="connsiteY9" fmla="*/ 3417073 h 3663685"/>
              <a:gd name="connsiteX0" fmla="*/ 3560828 w 5162123"/>
              <a:gd name="connsiteY0" fmla="*/ 3417073 h 3663685"/>
              <a:gd name="connsiteX1" fmla="*/ 4637655 w 5162123"/>
              <a:gd name="connsiteY1" fmla="*/ 3061336 h 3663685"/>
              <a:gd name="connsiteX2" fmla="*/ 5157578 w 5162123"/>
              <a:gd name="connsiteY2" fmla="*/ 1525101 h 3663685"/>
              <a:gd name="connsiteX3" fmla="*/ 4760040 w 5162123"/>
              <a:gd name="connsiteY3" fmla="*/ 466701 h 3663685"/>
              <a:gd name="connsiteX4" fmla="*/ 1095047 w 5162123"/>
              <a:gd name="connsiteY4" fmla="*/ 19557 h 3663685"/>
              <a:gd name="connsiteX5" fmla="*/ 49978 w 5162123"/>
              <a:gd name="connsiteY5" fmla="*/ 783491 h 3663685"/>
              <a:gd name="connsiteX6" fmla="*/ 456108 w 5162123"/>
              <a:gd name="connsiteY6" fmla="*/ 2921566 h 3663685"/>
              <a:gd name="connsiteX7" fmla="*/ 2928194 w 5162123"/>
              <a:gd name="connsiteY7" fmla="*/ 3422408 h 3663685"/>
              <a:gd name="connsiteX8" fmla="*/ 2905534 w 5162123"/>
              <a:gd name="connsiteY8" fmla="*/ 3663685 h 3663685"/>
              <a:gd name="connsiteX9" fmla="*/ 3560828 w 5162123"/>
              <a:gd name="connsiteY9" fmla="*/ 3417073 h 3663685"/>
              <a:gd name="connsiteX0" fmla="*/ 3560828 w 5157795"/>
              <a:gd name="connsiteY0" fmla="*/ 3417903 h 3664515"/>
              <a:gd name="connsiteX1" fmla="*/ 4637655 w 5157795"/>
              <a:gd name="connsiteY1" fmla="*/ 3062166 h 3664515"/>
              <a:gd name="connsiteX2" fmla="*/ 5157578 w 5157795"/>
              <a:gd name="connsiteY2" fmla="*/ 1525931 h 3664515"/>
              <a:gd name="connsiteX3" fmla="*/ 4672248 w 5157795"/>
              <a:gd name="connsiteY3" fmla="*/ 449532 h 3664515"/>
              <a:gd name="connsiteX4" fmla="*/ 1095047 w 5157795"/>
              <a:gd name="connsiteY4" fmla="*/ 20387 h 3664515"/>
              <a:gd name="connsiteX5" fmla="*/ 49978 w 5157795"/>
              <a:gd name="connsiteY5" fmla="*/ 784321 h 3664515"/>
              <a:gd name="connsiteX6" fmla="*/ 456108 w 5157795"/>
              <a:gd name="connsiteY6" fmla="*/ 2922396 h 3664515"/>
              <a:gd name="connsiteX7" fmla="*/ 2928194 w 5157795"/>
              <a:gd name="connsiteY7" fmla="*/ 3423238 h 3664515"/>
              <a:gd name="connsiteX8" fmla="*/ 2905534 w 5157795"/>
              <a:gd name="connsiteY8" fmla="*/ 3664515 h 3664515"/>
              <a:gd name="connsiteX9" fmla="*/ 3560828 w 5157795"/>
              <a:gd name="connsiteY9" fmla="*/ 3417903 h 3664515"/>
              <a:gd name="connsiteX0" fmla="*/ 3560828 w 5157966"/>
              <a:gd name="connsiteY0" fmla="*/ 3417903 h 3664515"/>
              <a:gd name="connsiteX1" fmla="*/ 4625113 w 5157966"/>
              <a:gd name="connsiteY1" fmla="*/ 2972172 h 3664515"/>
              <a:gd name="connsiteX2" fmla="*/ 5157578 w 5157966"/>
              <a:gd name="connsiteY2" fmla="*/ 1525931 h 3664515"/>
              <a:gd name="connsiteX3" fmla="*/ 4672248 w 5157966"/>
              <a:gd name="connsiteY3" fmla="*/ 449532 h 3664515"/>
              <a:gd name="connsiteX4" fmla="*/ 1095047 w 5157966"/>
              <a:gd name="connsiteY4" fmla="*/ 20387 h 3664515"/>
              <a:gd name="connsiteX5" fmla="*/ 49978 w 5157966"/>
              <a:gd name="connsiteY5" fmla="*/ 784321 h 3664515"/>
              <a:gd name="connsiteX6" fmla="*/ 456108 w 5157966"/>
              <a:gd name="connsiteY6" fmla="*/ 2922396 h 3664515"/>
              <a:gd name="connsiteX7" fmla="*/ 2928194 w 5157966"/>
              <a:gd name="connsiteY7" fmla="*/ 3423238 h 3664515"/>
              <a:gd name="connsiteX8" fmla="*/ 2905534 w 5157966"/>
              <a:gd name="connsiteY8" fmla="*/ 3664515 h 3664515"/>
              <a:gd name="connsiteX9" fmla="*/ 3560828 w 5157966"/>
              <a:gd name="connsiteY9" fmla="*/ 3417903 h 3664515"/>
              <a:gd name="connsiteX0" fmla="*/ 3560828 w 5157966"/>
              <a:gd name="connsiteY0" fmla="*/ 3417903 h 3664515"/>
              <a:gd name="connsiteX1" fmla="*/ 4625113 w 5157966"/>
              <a:gd name="connsiteY1" fmla="*/ 2972172 h 3664515"/>
              <a:gd name="connsiteX2" fmla="*/ 5157578 w 5157966"/>
              <a:gd name="connsiteY2" fmla="*/ 1606926 h 3664515"/>
              <a:gd name="connsiteX3" fmla="*/ 4672248 w 5157966"/>
              <a:gd name="connsiteY3" fmla="*/ 449532 h 3664515"/>
              <a:gd name="connsiteX4" fmla="*/ 1095047 w 5157966"/>
              <a:gd name="connsiteY4" fmla="*/ 20387 h 3664515"/>
              <a:gd name="connsiteX5" fmla="*/ 49978 w 5157966"/>
              <a:gd name="connsiteY5" fmla="*/ 784321 h 3664515"/>
              <a:gd name="connsiteX6" fmla="*/ 456108 w 5157966"/>
              <a:gd name="connsiteY6" fmla="*/ 2922396 h 3664515"/>
              <a:gd name="connsiteX7" fmla="*/ 2928194 w 5157966"/>
              <a:gd name="connsiteY7" fmla="*/ 3423238 h 3664515"/>
              <a:gd name="connsiteX8" fmla="*/ 2905534 w 5157966"/>
              <a:gd name="connsiteY8" fmla="*/ 3664515 h 3664515"/>
              <a:gd name="connsiteX9" fmla="*/ 3560828 w 5157966"/>
              <a:gd name="connsiteY9" fmla="*/ 3417903 h 3664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57966" h="3664515">
                <a:moveTo>
                  <a:pt x="3560828" y="3417903"/>
                </a:moveTo>
                <a:cubicBezTo>
                  <a:pt x="4020373" y="3449733"/>
                  <a:pt x="4358988" y="3274001"/>
                  <a:pt x="4625113" y="2972172"/>
                </a:cubicBezTo>
                <a:cubicBezTo>
                  <a:pt x="4891238" y="2670343"/>
                  <a:pt x="5149722" y="2027366"/>
                  <a:pt x="5157578" y="1606926"/>
                </a:cubicBezTo>
                <a:cubicBezTo>
                  <a:pt x="5165434" y="1186486"/>
                  <a:pt x="5055868" y="699491"/>
                  <a:pt x="4672248" y="449532"/>
                </a:cubicBezTo>
                <a:cubicBezTo>
                  <a:pt x="4230479" y="245182"/>
                  <a:pt x="2144491" y="-85439"/>
                  <a:pt x="1095047" y="20387"/>
                </a:cubicBezTo>
                <a:cubicBezTo>
                  <a:pt x="609596" y="84599"/>
                  <a:pt x="156468" y="300653"/>
                  <a:pt x="49978" y="784321"/>
                </a:cubicBezTo>
                <a:cubicBezTo>
                  <a:pt x="-56512" y="1267989"/>
                  <a:pt x="-23595" y="2482577"/>
                  <a:pt x="456108" y="2922396"/>
                </a:cubicBezTo>
                <a:cubicBezTo>
                  <a:pt x="935811" y="3362215"/>
                  <a:pt x="1626172" y="3439085"/>
                  <a:pt x="2928194" y="3423238"/>
                </a:cubicBezTo>
                <a:cubicBezTo>
                  <a:pt x="2961858" y="3542568"/>
                  <a:pt x="2958691" y="3539928"/>
                  <a:pt x="2905534" y="3664515"/>
                </a:cubicBezTo>
                <a:cubicBezTo>
                  <a:pt x="3294758" y="3581805"/>
                  <a:pt x="3560828" y="3417903"/>
                  <a:pt x="3560828" y="3417903"/>
                </a:cubicBez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841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A0ADC817-FD57-4138-903B-2DBB8FCC9D92}"/>
              </a:ext>
            </a:extLst>
          </p:cNvPr>
          <p:cNvSpPr/>
          <p:nvPr/>
        </p:nvSpPr>
        <p:spPr>
          <a:xfrm>
            <a:off x="785018" y="1847851"/>
            <a:ext cx="3614737" cy="70485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rmAutofit lnSpcReduction="10000"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pt-BR" sz="4400" b="1" i="1" dirty="0">
                <a:solidFill>
                  <a:schemeClr val="tx1"/>
                </a:solidFill>
              </a:rPr>
              <a:t>Execução – Poder Público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AC895D5D-3C92-4ACE-AFBF-8E3CDBB6A324}"/>
              </a:ext>
            </a:extLst>
          </p:cNvPr>
          <p:cNvSpPr txBox="1"/>
          <p:nvPr/>
        </p:nvSpPr>
        <p:spPr>
          <a:xfrm>
            <a:off x="0" y="2854324"/>
            <a:ext cx="5184775" cy="2470150"/>
          </a:xfrm>
          <a:prstGeom prst="rect">
            <a:avLst/>
          </a:prstGeom>
          <a:noFill/>
        </p:spPr>
        <p:txBody>
          <a:bodyPr wrap="square" rtlCol="0" anchor="t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pt-BR" sz="2800" b="1" dirty="0"/>
              <a:t>ARTICULAÇÃO POLÍTICA</a:t>
            </a:r>
            <a:endParaRPr lang="pt-BR" sz="2800" dirty="0"/>
          </a:p>
          <a:p>
            <a:pPr marL="285750" indent="-28575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800" dirty="0"/>
              <a:t>Plenário composto por Prefeitos</a:t>
            </a:r>
          </a:p>
          <a:p>
            <a:pPr marL="285750" indent="-28575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800" dirty="0"/>
              <a:t>Câmara de Articulação Política</a:t>
            </a:r>
          </a:p>
          <a:p>
            <a:pPr marL="285750" indent="-28575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800" dirty="0"/>
              <a:t>Encontro Anual dos Prefeitos do Paranapanema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2800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BDA154C7-D876-46F1-9171-A65527C1D1AD}"/>
              </a:ext>
            </a:extLst>
          </p:cNvPr>
          <p:cNvSpPr txBox="1"/>
          <p:nvPr/>
        </p:nvSpPr>
        <p:spPr>
          <a:xfrm>
            <a:off x="4800600" y="422023"/>
            <a:ext cx="6629400" cy="542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pt-BR" sz="4400" b="1" dirty="0"/>
              <a:t>Saneamento Básico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pt-BR" sz="2400" b="1" dirty="0"/>
              <a:t> Elaborar e atualizar os Planos de Saneamento 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pt-BR" sz="2400" b="1" dirty="0"/>
              <a:t>Melhorar os sistemas de abastecimento de água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pt-BR" sz="2400" b="1" dirty="0"/>
              <a:t>Implantar, ampliar e melhorar as  redes e estações de tratamento de esgotamento sanitário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pt-BR" sz="2400" b="1" dirty="0"/>
              <a:t>Implantar aterros sanitários e unidades de triagem e compostagem em consórcios públicos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pt-BR" sz="2400" b="1" dirty="0"/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pt-BR" sz="4000" b="1" dirty="0"/>
              <a:t>Revitalização de Bacia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pt-BR" sz="2400" b="1" dirty="0"/>
              <a:t>Recuperar </a:t>
            </a:r>
            <a:r>
              <a:rPr lang="pt-BR" sz="2400" b="1" dirty="0" err="1"/>
              <a:t>APPs</a:t>
            </a:r>
            <a:r>
              <a:rPr lang="pt-BR" sz="2400" b="1" dirty="0"/>
              <a:t>, Reservas Legais, Unidades de Conservação e áreas de recarga de aquíferos 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pt-BR" sz="2400" b="1" dirty="0"/>
              <a:t>Viabilizar o PSA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pt-BR" sz="2400" b="1" dirty="0"/>
              <a:t>Recuperar e conservar os solos nas áreas críticas produtoras de sedimentos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pt-BR" sz="2400" b="1" dirty="0"/>
              <a:t> Diminuir a carga poluidora no meio Rural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pt-BR" sz="2400" b="1" dirty="0"/>
              <a:t>Controlar a erosão no entorno de áreas urbanas</a:t>
            </a:r>
          </a:p>
        </p:txBody>
      </p:sp>
    </p:spTree>
    <p:extLst>
      <p:ext uri="{BB962C8B-B14F-4D97-AF65-F5344CB8AC3E}">
        <p14:creationId xmlns:p14="http://schemas.microsoft.com/office/powerpoint/2010/main" val="35130567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3DD484-2A2D-48FD-A4B0-816CB99D6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4175" y="1932214"/>
            <a:ext cx="7734300" cy="3091544"/>
          </a:xfrm>
        </p:spPr>
        <p:txBody>
          <a:bodyPr>
            <a:normAutofit/>
          </a:bodyPr>
          <a:lstStyle/>
          <a:p>
            <a:r>
              <a:rPr lang="pt-BR" sz="6600" dirty="0"/>
              <a:t>O que a sua gestão tem feito?</a:t>
            </a:r>
          </a:p>
        </p:txBody>
      </p:sp>
    </p:spTree>
    <p:extLst>
      <p:ext uri="{BB962C8B-B14F-4D97-AF65-F5344CB8AC3E}">
        <p14:creationId xmlns:p14="http://schemas.microsoft.com/office/powerpoint/2010/main" val="6564408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463A393A-1DAD-4932-9BA7-EDA4AF4341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8675" y="813391"/>
            <a:ext cx="4968875" cy="814387"/>
          </a:xfrm>
        </p:spPr>
        <p:txBody>
          <a:bodyPr>
            <a:normAutofit fontScale="92500" lnSpcReduction="20000"/>
          </a:bodyPr>
          <a:lstStyle/>
          <a:p>
            <a:r>
              <a:rPr lang="pt-BR" sz="5400" dirty="0"/>
              <a:t>Planejamento</a:t>
            </a:r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E6ECE67A-0CD0-47B5-BCF5-1EAD9FD7F1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3912" y="2827928"/>
            <a:ext cx="4672013" cy="1186859"/>
          </a:xfrm>
        </p:spPr>
        <p:txBody>
          <a:bodyPr/>
          <a:lstStyle/>
          <a:p>
            <a:r>
              <a:rPr lang="pt-BR" dirty="0"/>
              <a:t>Considere o Plano de Recursos Hídricos do Rio Paranapanema !</a:t>
            </a:r>
          </a:p>
        </p:txBody>
      </p:sp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F17F7EEE-AE63-4E13-98B3-15B16329BE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1054" y="813390"/>
            <a:ext cx="5087034" cy="814387"/>
          </a:xfrm>
        </p:spPr>
        <p:txBody>
          <a:bodyPr>
            <a:normAutofit fontScale="92500" lnSpcReduction="20000"/>
          </a:bodyPr>
          <a:lstStyle/>
          <a:p>
            <a:r>
              <a:rPr lang="pt-BR" sz="5800" dirty="0"/>
              <a:t>Execução</a:t>
            </a:r>
            <a:endParaRPr lang="pt-BR" dirty="0"/>
          </a:p>
        </p:txBody>
      </p:sp>
      <p:sp>
        <p:nvSpPr>
          <p:cNvPr id="9" name="Espaço Reservado para Conteúdo 8">
            <a:extLst>
              <a:ext uri="{FF2B5EF4-FFF2-40B4-BE49-F238E27FC236}">
                <a16:creationId xmlns:a16="http://schemas.microsoft.com/office/drawing/2014/main" id="{30E3E0A3-4341-4F4E-B5C0-02EA685A3B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81054" y="2875553"/>
            <a:ext cx="5087034" cy="1186859"/>
          </a:xfrm>
        </p:spPr>
        <p:txBody>
          <a:bodyPr/>
          <a:lstStyle/>
          <a:p>
            <a:r>
              <a:rPr lang="pt-BR" dirty="0"/>
              <a:t>Comunique as ações que estão em desenvolvimento!</a:t>
            </a:r>
          </a:p>
        </p:txBody>
      </p:sp>
      <p:pic>
        <p:nvPicPr>
          <p:cNvPr id="15" name="Gráfico 14" descr="Projeto com preenchimento sólido">
            <a:extLst>
              <a:ext uri="{FF2B5EF4-FFF2-40B4-BE49-F238E27FC236}">
                <a16:creationId xmlns:a16="http://schemas.microsoft.com/office/drawing/2014/main" id="{DAE7F0F2-1CCA-48C0-8661-37B0A7378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9025" y="813390"/>
            <a:ext cx="914400" cy="914400"/>
          </a:xfrm>
          <a:prstGeom prst="rect">
            <a:avLst/>
          </a:prstGeom>
        </p:spPr>
      </p:pic>
      <p:pic>
        <p:nvPicPr>
          <p:cNvPr id="19" name="Gráfico 18" descr="Árvore com raízes com preenchimento sólido">
            <a:extLst>
              <a:ext uri="{FF2B5EF4-FFF2-40B4-BE49-F238E27FC236}">
                <a16:creationId xmlns:a16="http://schemas.microsoft.com/office/drawing/2014/main" id="{C033E548-6574-41FF-899F-70CAB96EAA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63025" y="76338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1127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ângulo 19">
            <a:extLst>
              <a:ext uri="{FF2B5EF4-FFF2-40B4-BE49-F238E27FC236}">
                <a16:creationId xmlns:a16="http://schemas.microsoft.com/office/drawing/2014/main" id="{E039090B-32C7-4B23-BB58-787D8617E7D8}"/>
              </a:ext>
            </a:extLst>
          </p:cNvPr>
          <p:cNvSpPr/>
          <p:nvPr/>
        </p:nvSpPr>
        <p:spPr>
          <a:xfrm>
            <a:off x="6381750" y="5369221"/>
            <a:ext cx="4158154" cy="59055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5400" dirty="0">
              <a:solidFill>
                <a:schemeClr val="tx1"/>
              </a:solidFill>
            </a:endParaRPr>
          </a:p>
        </p:txBody>
      </p:sp>
      <p:sp>
        <p:nvSpPr>
          <p:cNvPr id="12" name="Título 11">
            <a:extLst>
              <a:ext uri="{FF2B5EF4-FFF2-40B4-BE49-F238E27FC236}">
                <a16:creationId xmlns:a16="http://schemas.microsoft.com/office/drawing/2014/main" id="{C7C2BC7B-5DD6-4B22-92DE-5E8C673C61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6367" y="1474381"/>
            <a:ext cx="7606708" cy="2870791"/>
          </a:xfrm>
        </p:spPr>
        <p:txBody>
          <a:bodyPr>
            <a:normAutofit/>
          </a:bodyPr>
          <a:lstStyle/>
          <a:p>
            <a:r>
              <a:rPr lang="pt-BR" sz="6000" dirty="0"/>
              <a:t>APOIE A IMPLEMENTAÇÃO DO PLANO INTEGRADO DE RECURSOS HÍDRICOS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463A393A-1DAD-4932-9BA7-EDA4AF4341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pPr algn="ctr"/>
            <a:r>
              <a:rPr lang="pt-BR" sz="5400" dirty="0">
                <a:solidFill>
                  <a:schemeClr val="tx1"/>
                </a:solidFill>
              </a:rPr>
              <a:t>secretaria@paranapanema.org</a:t>
            </a:r>
          </a:p>
        </p:txBody>
      </p:sp>
    </p:spTree>
    <p:extLst>
      <p:ext uri="{BB962C8B-B14F-4D97-AF65-F5344CB8AC3E}">
        <p14:creationId xmlns:p14="http://schemas.microsoft.com/office/powerpoint/2010/main" val="25011852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17">
            <a:extLst>
              <a:ext uri="{FF2B5EF4-FFF2-40B4-BE49-F238E27FC236}">
                <a16:creationId xmlns:a16="http://schemas.microsoft.com/office/drawing/2014/main" id="{6544EF42-87F9-4466-8124-7328D49A2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 descr="Uma imagem contendo água, barco, corpo, grande&#10;&#10;Descrição gerada automaticamente">
            <a:extLst>
              <a:ext uri="{FF2B5EF4-FFF2-40B4-BE49-F238E27FC236}">
                <a16:creationId xmlns:a16="http://schemas.microsoft.com/office/drawing/2014/main" id="{1F9CCAB5-1BE5-49AE-9BEF-0F7E91E9AB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2" r="42137" b="1"/>
          <a:stretch/>
        </p:blipFill>
        <p:spPr>
          <a:xfrm>
            <a:off x="1038962" y="3179229"/>
            <a:ext cx="4715673" cy="2921680"/>
          </a:xfrm>
          <a:custGeom>
            <a:avLst/>
            <a:gdLst/>
            <a:ahLst/>
            <a:cxnLst/>
            <a:rect l="l" t="t" r="r" b="b"/>
            <a:pathLst>
              <a:path w="7503702" h="6405387">
                <a:moveTo>
                  <a:pt x="526155" y="35"/>
                </a:moveTo>
                <a:cubicBezTo>
                  <a:pt x="696890" y="424"/>
                  <a:pt x="910822" y="4062"/>
                  <a:pt x="1101865" y="9135"/>
                </a:cubicBezTo>
                <a:lnTo>
                  <a:pt x="6538681" y="39665"/>
                </a:lnTo>
                <a:lnTo>
                  <a:pt x="7503702" y="68449"/>
                </a:lnTo>
                <a:lnTo>
                  <a:pt x="7503702" y="6373015"/>
                </a:lnTo>
                <a:lnTo>
                  <a:pt x="7349407" y="6372590"/>
                </a:lnTo>
                <a:cubicBezTo>
                  <a:pt x="5503660" y="6369608"/>
                  <a:pt x="2945004" y="6405387"/>
                  <a:pt x="1220576" y="6405387"/>
                </a:cubicBezTo>
                <a:cubicBezTo>
                  <a:pt x="732036" y="6374856"/>
                  <a:pt x="383078" y="6405388"/>
                  <a:pt x="48079" y="6374856"/>
                </a:cubicBezTo>
                <a:cubicBezTo>
                  <a:pt x="-54281" y="4308922"/>
                  <a:pt x="24815" y="1433916"/>
                  <a:pt x="117871" y="131259"/>
                </a:cubicBezTo>
                <a:cubicBezTo>
                  <a:pt x="125872" y="-28778"/>
                  <a:pt x="119241" y="23587"/>
                  <a:pt x="279761" y="3233"/>
                </a:cubicBezTo>
                <a:cubicBezTo>
                  <a:pt x="336825" y="737"/>
                  <a:pt x="423715" y="-199"/>
                  <a:pt x="526155" y="35"/>
                </a:cubicBezTo>
                <a:close/>
              </a:path>
            </a:pathLst>
          </a:custGeom>
        </p:spPr>
      </p:pic>
      <p:sp>
        <p:nvSpPr>
          <p:cNvPr id="27" name="Freeform: Shape 19">
            <a:extLst>
              <a:ext uri="{FF2B5EF4-FFF2-40B4-BE49-F238E27FC236}">
                <a16:creationId xmlns:a16="http://schemas.microsoft.com/office/drawing/2014/main" id="{99B7B539-E79B-44C5-8319-9CE01F87F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023594" y="3163432"/>
            <a:ext cx="4715671" cy="2921679"/>
          </a:xfrm>
          <a:custGeom>
            <a:avLst/>
            <a:gdLst>
              <a:gd name="connsiteX0" fmla="*/ 7142118 w 7680682"/>
              <a:gd name="connsiteY0" fmla="*/ 6405352 h 6405386"/>
              <a:gd name="connsiteX1" fmla="*/ 6552830 w 7680682"/>
              <a:gd name="connsiteY1" fmla="*/ 6396252 h 6405386"/>
              <a:gd name="connsiteX2" fmla="*/ 987782 w 7680682"/>
              <a:gd name="connsiteY2" fmla="*/ 6365722 h 6405386"/>
              <a:gd name="connsiteX3" fmla="*/ 0 w 7680682"/>
              <a:gd name="connsiteY3" fmla="*/ 6336938 h 6405386"/>
              <a:gd name="connsiteX4" fmla="*/ 0 w 7680682"/>
              <a:gd name="connsiteY4" fmla="*/ 32372 h 6405386"/>
              <a:gd name="connsiteX5" fmla="*/ 157934 w 7680682"/>
              <a:gd name="connsiteY5" fmla="*/ 32797 h 6405386"/>
              <a:gd name="connsiteX6" fmla="*/ 6431319 w 7680682"/>
              <a:gd name="connsiteY6" fmla="*/ 0 h 6405386"/>
              <a:gd name="connsiteX7" fmla="*/ 7631470 w 7680682"/>
              <a:gd name="connsiteY7" fmla="*/ 30531 h 6405386"/>
              <a:gd name="connsiteX8" fmla="*/ 7560032 w 7680682"/>
              <a:gd name="connsiteY8" fmla="*/ 6274128 h 6405386"/>
              <a:gd name="connsiteX9" fmla="*/ 7394324 w 7680682"/>
              <a:gd name="connsiteY9" fmla="*/ 6402154 h 6405386"/>
              <a:gd name="connsiteX10" fmla="*/ 7142118 w 7680682"/>
              <a:gd name="connsiteY10" fmla="*/ 6405352 h 6405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680682" h="6405386">
                <a:moveTo>
                  <a:pt x="7142118" y="6405352"/>
                </a:moveTo>
                <a:cubicBezTo>
                  <a:pt x="6967357" y="6404963"/>
                  <a:pt x="6748379" y="6401325"/>
                  <a:pt x="6552830" y="6396252"/>
                </a:cubicBezTo>
                <a:lnTo>
                  <a:pt x="987782" y="6365722"/>
                </a:lnTo>
                <a:lnTo>
                  <a:pt x="0" y="6336938"/>
                </a:lnTo>
                <a:lnTo>
                  <a:pt x="0" y="32372"/>
                </a:lnTo>
                <a:lnTo>
                  <a:pt x="157934" y="32797"/>
                </a:lnTo>
                <a:cubicBezTo>
                  <a:pt x="2047215" y="35779"/>
                  <a:pt x="4666218" y="0"/>
                  <a:pt x="6431319" y="0"/>
                </a:cubicBezTo>
                <a:cubicBezTo>
                  <a:pt x="6931382" y="30531"/>
                  <a:pt x="7288570" y="-1"/>
                  <a:pt x="7631470" y="30531"/>
                </a:cubicBezTo>
                <a:cubicBezTo>
                  <a:pt x="7736245" y="2096465"/>
                  <a:pt x="7655283" y="4971471"/>
                  <a:pt x="7560032" y="6274128"/>
                </a:cubicBezTo>
                <a:cubicBezTo>
                  <a:pt x="7551842" y="6434165"/>
                  <a:pt x="7558630" y="6381800"/>
                  <a:pt x="7394324" y="6402154"/>
                </a:cubicBezTo>
                <a:cubicBezTo>
                  <a:pt x="7335914" y="6404650"/>
                  <a:pt x="7246975" y="6405586"/>
                  <a:pt x="7142118" y="6405352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Freeform: Shape 21">
            <a:extLst>
              <a:ext uri="{FF2B5EF4-FFF2-40B4-BE49-F238E27FC236}">
                <a16:creationId xmlns:a16="http://schemas.microsoft.com/office/drawing/2014/main" id="{D86169C0-6882-4BA0-92B1-590870CAE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33982" flipH="1">
            <a:off x="485910" y="732830"/>
            <a:ext cx="5552381" cy="2524959"/>
          </a:xfrm>
          <a:custGeom>
            <a:avLst/>
            <a:gdLst>
              <a:gd name="connsiteX0" fmla="*/ 628580 w 1248448"/>
              <a:gd name="connsiteY0" fmla="*/ 873029 h 873038"/>
              <a:gd name="connsiteX1" fmla="*/ 820985 w 1248448"/>
              <a:gd name="connsiteY1" fmla="*/ 803115 h 873038"/>
              <a:gd name="connsiteX2" fmla="*/ 1179791 w 1248448"/>
              <a:gd name="connsiteY2" fmla="*/ 630332 h 873038"/>
              <a:gd name="connsiteX3" fmla="*/ 1178744 w 1248448"/>
              <a:gd name="connsiteY3" fmla="*/ 192753 h 873038"/>
              <a:gd name="connsiteX4" fmla="*/ 459416 w 1248448"/>
              <a:gd name="connsiteY4" fmla="*/ 32447 h 873038"/>
              <a:gd name="connsiteX5" fmla="*/ 7264 w 1248448"/>
              <a:gd name="connsiteY5" fmla="*/ 595184 h 873038"/>
              <a:gd name="connsiteX6" fmla="*/ 545617 w 1248448"/>
              <a:gd name="connsiteY6" fmla="*/ 737202 h 873038"/>
              <a:gd name="connsiteX7" fmla="*/ 628580 w 1248448"/>
              <a:gd name="connsiteY7" fmla="*/ 873029 h 873038"/>
              <a:gd name="connsiteX0" fmla="*/ 639896 w 1259724"/>
              <a:gd name="connsiteY0" fmla="*/ 840930 h 840930"/>
              <a:gd name="connsiteX1" fmla="*/ 832301 w 1259724"/>
              <a:gd name="connsiteY1" fmla="*/ 771016 h 840930"/>
              <a:gd name="connsiteX2" fmla="*/ 1191107 w 1259724"/>
              <a:gd name="connsiteY2" fmla="*/ 598233 h 840930"/>
              <a:gd name="connsiteX3" fmla="*/ 1190060 w 1259724"/>
              <a:gd name="connsiteY3" fmla="*/ 160654 h 840930"/>
              <a:gd name="connsiteX4" fmla="*/ 470732 w 1259724"/>
              <a:gd name="connsiteY4" fmla="*/ 348 h 840930"/>
              <a:gd name="connsiteX5" fmla="*/ 118993 w 1259724"/>
              <a:gd name="connsiteY5" fmla="*/ 132433 h 840930"/>
              <a:gd name="connsiteX6" fmla="*/ 18580 w 1259724"/>
              <a:gd name="connsiteY6" fmla="*/ 563085 h 840930"/>
              <a:gd name="connsiteX7" fmla="*/ 556933 w 1259724"/>
              <a:gd name="connsiteY7" fmla="*/ 705103 h 840930"/>
              <a:gd name="connsiteX8" fmla="*/ 639896 w 1259724"/>
              <a:gd name="connsiteY8" fmla="*/ 840930 h 840930"/>
              <a:gd name="connsiteX0" fmla="*/ 639896 w 1259724"/>
              <a:gd name="connsiteY0" fmla="*/ 843646 h 843646"/>
              <a:gd name="connsiteX1" fmla="*/ 832301 w 1259724"/>
              <a:gd name="connsiteY1" fmla="*/ 773732 h 843646"/>
              <a:gd name="connsiteX2" fmla="*/ 1191107 w 1259724"/>
              <a:gd name="connsiteY2" fmla="*/ 600949 h 843646"/>
              <a:gd name="connsiteX3" fmla="*/ 1190060 w 1259724"/>
              <a:gd name="connsiteY3" fmla="*/ 163370 h 843646"/>
              <a:gd name="connsiteX4" fmla="*/ 470732 w 1259724"/>
              <a:gd name="connsiteY4" fmla="*/ 3064 h 843646"/>
              <a:gd name="connsiteX5" fmla="*/ 118993 w 1259724"/>
              <a:gd name="connsiteY5" fmla="*/ 135149 h 843646"/>
              <a:gd name="connsiteX6" fmla="*/ 18580 w 1259724"/>
              <a:gd name="connsiteY6" fmla="*/ 565801 h 843646"/>
              <a:gd name="connsiteX7" fmla="*/ 556933 w 1259724"/>
              <a:gd name="connsiteY7" fmla="*/ 707819 h 843646"/>
              <a:gd name="connsiteX8" fmla="*/ 639896 w 1259724"/>
              <a:gd name="connsiteY8" fmla="*/ 843646 h 843646"/>
              <a:gd name="connsiteX0" fmla="*/ 639896 w 1259724"/>
              <a:gd name="connsiteY0" fmla="*/ 843646 h 843646"/>
              <a:gd name="connsiteX1" fmla="*/ 832301 w 1259724"/>
              <a:gd name="connsiteY1" fmla="*/ 773732 h 843646"/>
              <a:gd name="connsiteX2" fmla="*/ 1191107 w 1259724"/>
              <a:gd name="connsiteY2" fmla="*/ 600949 h 843646"/>
              <a:gd name="connsiteX3" fmla="*/ 1190060 w 1259724"/>
              <a:gd name="connsiteY3" fmla="*/ 163370 h 843646"/>
              <a:gd name="connsiteX4" fmla="*/ 470732 w 1259724"/>
              <a:gd name="connsiteY4" fmla="*/ 3064 h 843646"/>
              <a:gd name="connsiteX5" fmla="*/ 118993 w 1259724"/>
              <a:gd name="connsiteY5" fmla="*/ 135149 h 843646"/>
              <a:gd name="connsiteX6" fmla="*/ 18580 w 1259724"/>
              <a:gd name="connsiteY6" fmla="*/ 565801 h 843646"/>
              <a:gd name="connsiteX7" fmla="*/ 556933 w 1259724"/>
              <a:gd name="connsiteY7" fmla="*/ 707819 h 843646"/>
              <a:gd name="connsiteX8" fmla="*/ 639896 w 1259724"/>
              <a:gd name="connsiteY8" fmla="*/ 843646 h 843646"/>
              <a:gd name="connsiteX0" fmla="*/ 628900 w 1259724"/>
              <a:gd name="connsiteY0" fmla="*/ 854454 h 854454"/>
              <a:gd name="connsiteX1" fmla="*/ 832301 w 1259724"/>
              <a:gd name="connsiteY1" fmla="*/ 773732 h 854454"/>
              <a:gd name="connsiteX2" fmla="*/ 1191107 w 1259724"/>
              <a:gd name="connsiteY2" fmla="*/ 600949 h 854454"/>
              <a:gd name="connsiteX3" fmla="*/ 1190060 w 1259724"/>
              <a:gd name="connsiteY3" fmla="*/ 163370 h 854454"/>
              <a:gd name="connsiteX4" fmla="*/ 470732 w 1259724"/>
              <a:gd name="connsiteY4" fmla="*/ 3064 h 854454"/>
              <a:gd name="connsiteX5" fmla="*/ 118993 w 1259724"/>
              <a:gd name="connsiteY5" fmla="*/ 135149 h 854454"/>
              <a:gd name="connsiteX6" fmla="*/ 18580 w 1259724"/>
              <a:gd name="connsiteY6" fmla="*/ 565801 h 854454"/>
              <a:gd name="connsiteX7" fmla="*/ 556933 w 1259724"/>
              <a:gd name="connsiteY7" fmla="*/ 707819 h 854454"/>
              <a:gd name="connsiteX8" fmla="*/ 628900 w 1259724"/>
              <a:gd name="connsiteY8" fmla="*/ 854454 h 854454"/>
              <a:gd name="connsiteX0" fmla="*/ 628900 w 1259724"/>
              <a:gd name="connsiteY0" fmla="*/ 854454 h 854454"/>
              <a:gd name="connsiteX1" fmla="*/ 832301 w 1259724"/>
              <a:gd name="connsiteY1" fmla="*/ 773732 h 854454"/>
              <a:gd name="connsiteX2" fmla="*/ 1191107 w 1259724"/>
              <a:gd name="connsiteY2" fmla="*/ 600949 h 854454"/>
              <a:gd name="connsiteX3" fmla="*/ 1190060 w 1259724"/>
              <a:gd name="connsiteY3" fmla="*/ 163370 h 854454"/>
              <a:gd name="connsiteX4" fmla="*/ 470732 w 1259724"/>
              <a:gd name="connsiteY4" fmla="*/ 3064 h 854454"/>
              <a:gd name="connsiteX5" fmla="*/ 118993 w 1259724"/>
              <a:gd name="connsiteY5" fmla="*/ 135149 h 854454"/>
              <a:gd name="connsiteX6" fmla="*/ 18580 w 1259724"/>
              <a:gd name="connsiteY6" fmla="*/ 565801 h 854454"/>
              <a:gd name="connsiteX7" fmla="*/ 556933 w 1259724"/>
              <a:gd name="connsiteY7" fmla="*/ 707819 h 854454"/>
              <a:gd name="connsiteX8" fmla="*/ 628900 w 1259724"/>
              <a:gd name="connsiteY8" fmla="*/ 854454 h 854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9724" h="854454">
                <a:moveTo>
                  <a:pt x="628900" y="854454"/>
                </a:moveTo>
                <a:cubicBezTo>
                  <a:pt x="712339" y="843024"/>
                  <a:pt x="738600" y="815983"/>
                  <a:pt x="832301" y="773732"/>
                </a:cubicBezTo>
                <a:cubicBezTo>
                  <a:pt x="926002" y="731481"/>
                  <a:pt x="1114241" y="748872"/>
                  <a:pt x="1191107" y="600949"/>
                </a:cubicBezTo>
                <a:cubicBezTo>
                  <a:pt x="1267974" y="453025"/>
                  <a:pt x="1296549" y="287576"/>
                  <a:pt x="1190060" y="163370"/>
                </a:cubicBezTo>
                <a:cubicBezTo>
                  <a:pt x="1083570" y="39164"/>
                  <a:pt x="689562" y="-13846"/>
                  <a:pt x="470732" y="3064"/>
                </a:cubicBezTo>
                <a:cubicBezTo>
                  <a:pt x="251902" y="19974"/>
                  <a:pt x="194352" y="41360"/>
                  <a:pt x="118993" y="135149"/>
                </a:cubicBezTo>
                <a:cubicBezTo>
                  <a:pt x="43634" y="228938"/>
                  <a:pt x="-37305" y="464952"/>
                  <a:pt x="18580" y="565801"/>
                </a:cubicBezTo>
                <a:cubicBezTo>
                  <a:pt x="78130" y="709879"/>
                  <a:pt x="404010" y="718293"/>
                  <a:pt x="556933" y="707819"/>
                </a:cubicBezTo>
                <a:cubicBezTo>
                  <a:pt x="738384" y="744490"/>
                  <a:pt x="628900" y="854454"/>
                  <a:pt x="628900" y="854454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F1D4BA6-3935-BA60-AAD4-9874D7147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187" y="1242272"/>
            <a:ext cx="4861382" cy="1375929"/>
          </a:xfrm>
        </p:spPr>
        <p:txBody>
          <a:bodyPr>
            <a:normAutofit/>
          </a:bodyPr>
          <a:lstStyle/>
          <a:p>
            <a:pPr algn="ctr"/>
            <a:r>
              <a:rPr lang="pt-BR"/>
              <a:t>OBRIGADa!</a:t>
            </a:r>
          </a:p>
        </p:txBody>
      </p:sp>
      <p:sp>
        <p:nvSpPr>
          <p:cNvPr id="29" name="Freeform: Shape 23">
            <a:extLst>
              <a:ext uri="{FF2B5EF4-FFF2-40B4-BE49-F238E27FC236}">
                <a16:creationId xmlns:a16="http://schemas.microsoft.com/office/drawing/2014/main" id="{DCECB35C-FCFB-4B31-B3CF-A20982BE6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33982" flipH="1">
            <a:off x="539764" y="771494"/>
            <a:ext cx="5552381" cy="2524959"/>
          </a:xfrm>
          <a:custGeom>
            <a:avLst/>
            <a:gdLst>
              <a:gd name="connsiteX0" fmla="*/ 628580 w 1248448"/>
              <a:gd name="connsiteY0" fmla="*/ 873029 h 873038"/>
              <a:gd name="connsiteX1" fmla="*/ 820985 w 1248448"/>
              <a:gd name="connsiteY1" fmla="*/ 803115 h 873038"/>
              <a:gd name="connsiteX2" fmla="*/ 1179791 w 1248448"/>
              <a:gd name="connsiteY2" fmla="*/ 630332 h 873038"/>
              <a:gd name="connsiteX3" fmla="*/ 1178744 w 1248448"/>
              <a:gd name="connsiteY3" fmla="*/ 192753 h 873038"/>
              <a:gd name="connsiteX4" fmla="*/ 459416 w 1248448"/>
              <a:gd name="connsiteY4" fmla="*/ 32447 h 873038"/>
              <a:gd name="connsiteX5" fmla="*/ 7264 w 1248448"/>
              <a:gd name="connsiteY5" fmla="*/ 595184 h 873038"/>
              <a:gd name="connsiteX6" fmla="*/ 545617 w 1248448"/>
              <a:gd name="connsiteY6" fmla="*/ 737202 h 873038"/>
              <a:gd name="connsiteX7" fmla="*/ 628580 w 1248448"/>
              <a:gd name="connsiteY7" fmla="*/ 873029 h 873038"/>
              <a:gd name="connsiteX0" fmla="*/ 639896 w 1259724"/>
              <a:gd name="connsiteY0" fmla="*/ 840930 h 840930"/>
              <a:gd name="connsiteX1" fmla="*/ 832301 w 1259724"/>
              <a:gd name="connsiteY1" fmla="*/ 771016 h 840930"/>
              <a:gd name="connsiteX2" fmla="*/ 1191107 w 1259724"/>
              <a:gd name="connsiteY2" fmla="*/ 598233 h 840930"/>
              <a:gd name="connsiteX3" fmla="*/ 1190060 w 1259724"/>
              <a:gd name="connsiteY3" fmla="*/ 160654 h 840930"/>
              <a:gd name="connsiteX4" fmla="*/ 470732 w 1259724"/>
              <a:gd name="connsiteY4" fmla="*/ 348 h 840930"/>
              <a:gd name="connsiteX5" fmla="*/ 118993 w 1259724"/>
              <a:gd name="connsiteY5" fmla="*/ 132433 h 840930"/>
              <a:gd name="connsiteX6" fmla="*/ 18580 w 1259724"/>
              <a:gd name="connsiteY6" fmla="*/ 563085 h 840930"/>
              <a:gd name="connsiteX7" fmla="*/ 556933 w 1259724"/>
              <a:gd name="connsiteY7" fmla="*/ 705103 h 840930"/>
              <a:gd name="connsiteX8" fmla="*/ 639896 w 1259724"/>
              <a:gd name="connsiteY8" fmla="*/ 840930 h 840930"/>
              <a:gd name="connsiteX0" fmla="*/ 639896 w 1259724"/>
              <a:gd name="connsiteY0" fmla="*/ 843646 h 843646"/>
              <a:gd name="connsiteX1" fmla="*/ 832301 w 1259724"/>
              <a:gd name="connsiteY1" fmla="*/ 773732 h 843646"/>
              <a:gd name="connsiteX2" fmla="*/ 1191107 w 1259724"/>
              <a:gd name="connsiteY2" fmla="*/ 600949 h 843646"/>
              <a:gd name="connsiteX3" fmla="*/ 1190060 w 1259724"/>
              <a:gd name="connsiteY3" fmla="*/ 163370 h 843646"/>
              <a:gd name="connsiteX4" fmla="*/ 470732 w 1259724"/>
              <a:gd name="connsiteY4" fmla="*/ 3064 h 843646"/>
              <a:gd name="connsiteX5" fmla="*/ 118993 w 1259724"/>
              <a:gd name="connsiteY5" fmla="*/ 135149 h 843646"/>
              <a:gd name="connsiteX6" fmla="*/ 18580 w 1259724"/>
              <a:gd name="connsiteY6" fmla="*/ 565801 h 843646"/>
              <a:gd name="connsiteX7" fmla="*/ 556933 w 1259724"/>
              <a:gd name="connsiteY7" fmla="*/ 707819 h 843646"/>
              <a:gd name="connsiteX8" fmla="*/ 639896 w 1259724"/>
              <a:gd name="connsiteY8" fmla="*/ 843646 h 843646"/>
              <a:gd name="connsiteX0" fmla="*/ 639896 w 1259724"/>
              <a:gd name="connsiteY0" fmla="*/ 843646 h 843646"/>
              <a:gd name="connsiteX1" fmla="*/ 832301 w 1259724"/>
              <a:gd name="connsiteY1" fmla="*/ 773732 h 843646"/>
              <a:gd name="connsiteX2" fmla="*/ 1191107 w 1259724"/>
              <a:gd name="connsiteY2" fmla="*/ 600949 h 843646"/>
              <a:gd name="connsiteX3" fmla="*/ 1190060 w 1259724"/>
              <a:gd name="connsiteY3" fmla="*/ 163370 h 843646"/>
              <a:gd name="connsiteX4" fmla="*/ 470732 w 1259724"/>
              <a:gd name="connsiteY4" fmla="*/ 3064 h 843646"/>
              <a:gd name="connsiteX5" fmla="*/ 118993 w 1259724"/>
              <a:gd name="connsiteY5" fmla="*/ 135149 h 843646"/>
              <a:gd name="connsiteX6" fmla="*/ 18580 w 1259724"/>
              <a:gd name="connsiteY6" fmla="*/ 565801 h 843646"/>
              <a:gd name="connsiteX7" fmla="*/ 556933 w 1259724"/>
              <a:gd name="connsiteY7" fmla="*/ 707819 h 843646"/>
              <a:gd name="connsiteX8" fmla="*/ 639896 w 1259724"/>
              <a:gd name="connsiteY8" fmla="*/ 843646 h 843646"/>
              <a:gd name="connsiteX0" fmla="*/ 628900 w 1259724"/>
              <a:gd name="connsiteY0" fmla="*/ 854454 h 854454"/>
              <a:gd name="connsiteX1" fmla="*/ 832301 w 1259724"/>
              <a:gd name="connsiteY1" fmla="*/ 773732 h 854454"/>
              <a:gd name="connsiteX2" fmla="*/ 1191107 w 1259724"/>
              <a:gd name="connsiteY2" fmla="*/ 600949 h 854454"/>
              <a:gd name="connsiteX3" fmla="*/ 1190060 w 1259724"/>
              <a:gd name="connsiteY3" fmla="*/ 163370 h 854454"/>
              <a:gd name="connsiteX4" fmla="*/ 470732 w 1259724"/>
              <a:gd name="connsiteY4" fmla="*/ 3064 h 854454"/>
              <a:gd name="connsiteX5" fmla="*/ 118993 w 1259724"/>
              <a:gd name="connsiteY5" fmla="*/ 135149 h 854454"/>
              <a:gd name="connsiteX6" fmla="*/ 18580 w 1259724"/>
              <a:gd name="connsiteY6" fmla="*/ 565801 h 854454"/>
              <a:gd name="connsiteX7" fmla="*/ 556933 w 1259724"/>
              <a:gd name="connsiteY7" fmla="*/ 707819 h 854454"/>
              <a:gd name="connsiteX8" fmla="*/ 628900 w 1259724"/>
              <a:gd name="connsiteY8" fmla="*/ 854454 h 854454"/>
              <a:gd name="connsiteX0" fmla="*/ 628900 w 1259724"/>
              <a:gd name="connsiteY0" fmla="*/ 854454 h 854454"/>
              <a:gd name="connsiteX1" fmla="*/ 832301 w 1259724"/>
              <a:gd name="connsiteY1" fmla="*/ 773732 h 854454"/>
              <a:gd name="connsiteX2" fmla="*/ 1191107 w 1259724"/>
              <a:gd name="connsiteY2" fmla="*/ 600949 h 854454"/>
              <a:gd name="connsiteX3" fmla="*/ 1190060 w 1259724"/>
              <a:gd name="connsiteY3" fmla="*/ 163370 h 854454"/>
              <a:gd name="connsiteX4" fmla="*/ 470732 w 1259724"/>
              <a:gd name="connsiteY4" fmla="*/ 3064 h 854454"/>
              <a:gd name="connsiteX5" fmla="*/ 118993 w 1259724"/>
              <a:gd name="connsiteY5" fmla="*/ 135149 h 854454"/>
              <a:gd name="connsiteX6" fmla="*/ 18580 w 1259724"/>
              <a:gd name="connsiteY6" fmla="*/ 565801 h 854454"/>
              <a:gd name="connsiteX7" fmla="*/ 556933 w 1259724"/>
              <a:gd name="connsiteY7" fmla="*/ 707819 h 854454"/>
              <a:gd name="connsiteX8" fmla="*/ 628900 w 1259724"/>
              <a:gd name="connsiteY8" fmla="*/ 854454 h 854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9724" h="854454">
                <a:moveTo>
                  <a:pt x="628900" y="854454"/>
                </a:moveTo>
                <a:cubicBezTo>
                  <a:pt x="712339" y="843024"/>
                  <a:pt x="738600" y="815983"/>
                  <a:pt x="832301" y="773732"/>
                </a:cubicBezTo>
                <a:cubicBezTo>
                  <a:pt x="926002" y="731481"/>
                  <a:pt x="1114241" y="748872"/>
                  <a:pt x="1191107" y="600949"/>
                </a:cubicBezTo>
                <a:cubicBezTo>
                  <a:pt x="1267974" y="453025"/>
                  <a:pt x="1296549" y="287576"/>
                  <a:pt x="1190060" y="163370"/>
                </a:cubicBezTo>
                <a:cubicBezTo>
                  <a:pt x="1083570" y="39164"/>
                  <a:pt x="689562" y="-13846"/>
                  <a:pt x="470732" y="3064"/>
                </a:cubicBezTo>
                <a:cubicBezTo>
                  <a:pt x="251902" y="19974"/>
                  <a:pt x="194352" y="41360"/>
                  <a:pt x="118993" y="135149"/>
                </a:cubicBezTo>
                <a:cubicBezTo>
                  <a:pt x="43634" y="228938"/>
                  <a:pt x="-37305" y="464952"/>
                  <a:pt x="18580" y="565801"/>
                </a:cubicBezTo>
                <a:cubicBezTo>
                  <a:pt x="78130" y="709879"/>
                  <a:pt x="404010" y="718293"/>
                  <a:pt x="556933" y="707819"/>
                </a:cubicBezTo>
                <a:cubicBezTo>
                  <a:pt x="738384" y="744490"/>
                  <a:pt x="628900" y="854454"/>
                  <a:pt x="628900" y="854454"/>
                </a:cubicBez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aphicFrame>
        <p:nvGraphicFramePr>
          <p:cNvPr id="5" name="Espaço Reservado para Conteúdo 2">
            <a:extLst>
              <a:ext uri="{FF2B5EF4-FFF2-40B4-BE49-F238E27FC236}">
                <a16:creationId xmlns:a16="http://schemas.microsoft.com/office/drawing/2014/main" id="{BF06B334-0EBD-7D8C-F078-DF07F9BDB60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43116734"/>
              </p:ext>
            </p:extLst>
          </p:nvPr>
        </p:nvGraphicFramePr>
        <p:xfrm>
          <a:off x="6507938" y="1610498"/>
          <a:ext cx="3921937" cy="55388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1" name="Espaço Reservado para Conteúdo 2">
            <a:extLst>
              <a:ext uri="{FF2B5EF4-FFF2-40B4-BE49-F238E27FC236}">
                <a16:creationId xmlns:a16="http://schemas.microsoft.com/office/drawing/2014/main" id="{5878CBE7-A114-4C95-BB47-07B865E5E74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6022905"/>
              </p:ext>
            </p:extLst>
          </p:nvPr>
        </p:nvGraphicFramePr>
        <p:xfrm>
          <a:off x="8075366" y="289772"/>
          <a:ext cx="4324350" cy="1905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6794949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8">
            <a:extLst>
              <a:ext uri="{FF2B5EF4-FFF2-40B4-BE49-F238E27FC236}">
                <a16:creationId xmlns:a16="http://schemas.microsoft.com/office/drawing/2014/main" id="{96A35EAA-ED80-4FF1-942C-82B1D483AF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33683" flipH="1">
            <a:off x="977627" y="481134"/>
            <a:ext cx="9378187" cy="5238589"/>
          </a:xfrm>
          <a:custGeom>
            <a:avLst/>
            <a:gdLst/>
            <a:ahLst/>
            <a:cxnLst/>
            <a:rect l="l" t="t" r="r" b="b"/>
            <a:pathLst>
              <a:path w="1237972" h="852489">
                <a:moveTo>
                  <a:pt x="633056" y="852489"/>
                </a:moveTo>
                <a:cubicBezTo>
                  <a:pt x="716495" y="841059"/>
                  <a:pt x="733789" y="812455"/>
                  <a:pt x="825461" y="773218"/>
                </a:cubicBezTo>
                <a:cubicBezTo>
                  <a:pt x="917133" y="733981"/>
                  <a:pt x="1120276" y="716959"/>
                  <a:pt x="1183087" y="617069"/>
                </a:cubicBezTo>
                <a:cubicBezTo>
                  <a:pt x="1245898" y="517180"/>
                  <a:pt x="1258148" y="283568"/>
                  <a:pt x="1202325" y="173881"/>
                </a:cubicBezTo>
                <a:cubicBezTo>
                  <a:pt x="1146502" y="64194"/>
                  <a:pt x="1083676" y="36572"/>
                  <a:pt x="981005" y="19225"/>
                </a:cubicBezTo>
                <a:cubicBezTo>
                  <a:pt x="823274" y="-7425"/>
                  <a:pt x="446352" y="-23746"/>
                  <a:pt x="245994" y="92349"/>
                </a:cubicBezTo>
                <a:cubicBezTo>
                  <a:pt x="45636" y="208444"/>
                  <a:pt x="-47145" y="246094"/>
                  <a:pt x="23501" y="568036"/>
                </a:cubicBezTo>
                <a:cubicBezTo>
                  <a:pt x="51046" y="756743"/>
                  <a:pt x="510357" y="722029"/>
                  <a:pt x="552172" y="730697"/>
                </a:cubicBezTo>
                <a:cubicBezTo>
                  <a:pt x="733623" y="767368"/>
                  <a:pt x="633056" y="852489"/>
                  <a:pt x="633056" y="852489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: Shape 10">
            <a:extLst>
              <a:ext uri="{FF2B5EF4-FFF2-40B4-BE49-F238E27FC236}">
                <a16:creationId xmlns:a16="http://schemas.microsoft.com/office/drawing/2014/main" id="{D415F49B-3CBC-46CF-AFB5-988852D04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33683" flipH="1">
            <a:off x="1010574" y="456230"/>
            <a:ext cx="9378187" cy="5238589"/>
          </a:xfrm>
          <a:custGeom>
            <a:avLst/>
            <a:gdLst/>
            <a:ahLst/>
            <a:cxnLst/>
            <a:rect l="l" t="t" r="r" b="b"/>
            <a:pathLst>
              <a:path w="1237972" h="852489">
                <a:moveTo>
                  <a:pt x="633056" y="852489"/>
                </a:moveTo>
                <a:cubicBezTo>
                  <a:pt x="716495" y="841059"/>
                  <a:pt x="733789" y="812455"/>
                  <a:pt x="825461" y="773218"/>
                </a:cubicBezTo>
                <a:cubicBezTo>
                  <a:pt x="917133" y="733981"/>
                  <a:pt x="1120276" y="716959"/>
                  <a:pt x="1183087" y="617069"/>
                </a:cubicBezTo>
                <a:cubicBezTo>
                  <a:pt x="1245898" y="517180"/>
                  <a:pt x="1258148" y="283568"/>
                  <a:pt x="1202325" y="173881"/>
                </a:cubicBezTo>
                <a:cubicBezTo>
                  <a:pt x="1146502" y="64194"/>
                  <a:pt x="1083676" y="36572"/>
                  <a:pt x="981005" y="19225"/>
                </a:cubicBezTo>
                <a:cubicBezTo>
                  <a:pt x="823274" y="-7425"/>
                  <a:pt x="446352" y="-23746"/>
                  <a:pt x="245994" y="92349"/>
                </a:cubicBezTo>
                <a:cubicBezTo>
                  <a:pt x="45636" y="208444"/>
                  <a:pt x="-47145" y="246094"/>
                  <a:pt x="23501" y="568036"/>
                </a:cubicBezTo>
                <a:cubicBezTo>
                  <a:pt x="51046" y="756743"/>
                  <a:pt x="510357" y="722029"/>
                  <a:pt x="552172" y="730697"/>
                </a:cubicBezTo>
                <a:cubicBezTo>
                  <a:pt x="733623" y="767368"/>
                  <a:pt x="633056" y="852489"/>
                  <a:pt x="633056" y="852489"/>
                </a:cubicBez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 useBgFill="1">
        <p:nvSpPr>
          <p:cNvPr id="23" name="Rectangle 12">
            <a:extLst>
              <a:ext uri="{FF2B5EF4-FFF2-40B4-BE49-F238E27FC236}">
                <a16:creationId xmlns:a16="http://schemas.microsoft.com/office/drawing/2014/main" id="{76FB0F23-3B45-4057-92D7-60A175991B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9131095-ACBA-A2D7-2605-BA66860A0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940" y="4670830"/>
            <a:ext cx="10658121" cy="98515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A </a:t>
            </a:r>
            <a:r>
              <a:rPr lang="en-US" dirty="0" err="1">
                <a:solidFill>
                  <a:schemeClr val="bg1"/>
                </a:solidFill>
              </a:rPr>
              <a:t>Gestão</a:t>
            </a:r>
            <a:r>
              <a:rPr lang="en-US" dirty="0">
                <a:solidFill>
                  <a:schemeClr val="bg1"/>
                </a:solidFill>
              </a:rPr>
              <a:t> de </a:t>
            </a:r>
            <a:r>
              <a:rPr lang="en-US" dirty="0" err="1">
                <a:solidFill>
                  <a:schemeClr val="bg1"/>
                </a:solidFill>
              </a:rPr>
              <a:t>Recursos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Hídricos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Freeform: Shape 14">
            <a:extLst>
              <a:ext uri="{FF2B5EF4-FFF2-40B4-BE49-F238E27FC236}">
                <a16:creationId xmlns:a16="http://schemas.microsoft.com/office/drawing/2014/main" id="{19953613-5A5A-4383-B8C2-6A202946F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4291217"/>
          </a:xfrm>
          <a:custGeom>
            <a:avLst/>
            <a:gdLst>
              <a:gd name="connsiteX0" fmla="*/ 11939278 w 12192000"/>
              <a:gd name="connsiteY0" fmla="*/ 4505678 h 4505788"/>
              <a:gd name="connsiteX1" fmla="*/ 11424827 w 12192000"/>
              <a:gd name="connsiteY1" fmla="*/ 4495007 h 4505788"/>
              <a:gd name="connsiteX2" fmla="*/ 10611484 w 12192000"/>
              <a:gd name="connsiteY2" fmla="*/ 4501297 h 4505788"/>
              <a:gd name="connsiteX3" fmla="*/ 1537138 w 12192000"/>
              <a:gd name="connsiteY3" fmla="*/ 4479019 h 4505788"/>
              <a:gd name="connsiteX4" fmla="*/ 113174 w 12192000"/>
              <a:gd name="connsiteY4" fmla="*/ 4461702 h 4505788"/>
              <a:gd name="connsiteX5" fmla="*/ 0 w 12192000"/>
              <a:gd name="connsiteY5" fmla="*/ 4459468 h 4505788"/>
              <a:gd name="connsiteX6" fmla="*/ 0 w 12192000"/>
              <a:gd name="connsiteY6" fmla="*/ 0 h 4505788"/>
              <a:gd name="connsiteX7" fmla="*/ 12192000 w 12192000"/>
              <a:gd name="connsiteY7" fmla="*/ 0 h 4505788"/>
              <a:gd name="connsiteX8" fmla="*/ 12192000 w 12192000"/>
              <a:gd name="connsiteY8" fmla="*/ 4499412 h 4505788"/>
              <a:gd name="connsiteX9" fmla="*/ 12183330 w 12192000"/>
              <a:gd name="connsiteY9" fmla="*/ 4500309 h 4505788"/>
              <a:gd name="connsiteX10" fmla="*/ 11983621 w 12192000"/>
              <a:gd name="connsiteY10" fmla="*/ 4505604 h 4505788"/>
              <a:gd name="connsiteX11" fmla="*/ 11939278 w 12192000"/>
              <a:gd name="connsiteY11" fmla="*/ 4505678 h 4505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4505788">
                <a:moveTo>
                  <a:pt x="11939278" y="4505678"/>
                </a:moveTo>
                <a:cubicBezTo>
                  <a:pt x="11817135" y="4504551"/>
                  <a:pt x="11574433" y="4495156"/>
                  <a:pt x="11424827" y="4495007"/>
                </a:cubicBezTo>
                <a:cubicBezTo>
                  <a:pt x="11139862" y="4494723"/>
                  <a:pt x="10930345" y="4504998"/>
                  <a:pt x="10611484" y="4501297"/>
                </a:cubicBezTo>
                <a:cubicBezTo>
                  <a:pt x="8176893" y="4532664"/>
                  <a:pt x="4168459" y="4370065"/>
                  <a:pt x="1537138" y="4479019"/>
                </a:cubicBezTo>
                <a:cubicBezTo>
                  <a:pt x="755355" y="4495523"/>
                  <a:pt x="519578" y="4472425"/>
                  <a:pt x="113174" y="4461702"/>
                </a:cubicBezTo>
                <a:lnTo>
                  <a:pt x="0" y="4459468"/>
                </a:lnTo>
                <a:lnTo>
                  <a:pt x="0" y="0"/>
                </a:lnTo>
                <a:lnTo>
                  <a:pt x="12192000" y="0"/>
                </a:lnTo>
                <a:lnTo>
                  <a:pt x="12192000" y="4499412"/>
                </a:lnTo>
                <a:lnTo>
                  <a:pt x="12183330" y="4500309"/>
                </a:lnTo>
                <a:cubicBezTo>
                  <a:pt x="12145326" y="4501926"/>
                  <a:pt x="12084089" y="4500034"/>
                  <a:pt x="11983621" y="4505604"/>
                </a:cubicBezTo>
                <a:cubicBezTo>
                  <a:pt x="11971715" y="4505831"/>
                  <a:pt x="11956727" y="4505839"/>
                  <a:pt x="11939278" y="4505678"/>
                </a:cubicBezTo>
                <a:close/>
              </a:path>
            </a:pathLst>
          </a:custGeom>
          <a:solidFill>
            <a:srgbClr val="FFFF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5" name="Graphic 5" descr="Hierarquia">
            <a:extLst>
              <a:ext uri="{FF2B5EF4-FFF2-40B4-BE49-F238E27FC236}">
                <a16:creationId xmlns:a16="http://schemas.microsoft.com/office/drawing/2014/main" id="{A53605DF-C531-F466-4771-60AB7250C7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64360" y="479603"/>
            <a:ext cx="3283773" cy="328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6666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01A3B8-ED16-4978-B96F-F273DD7EF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4189" y="1032911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pt-BR" b="1" dirty="0"/>
              <a:t>Política Nacional de Recursos Hídricos  </a:t>
            </a:r>
            <a:br>
              <a:rPr lang="pt-BR" b="1" dirty="0"/>
            </a:br>
            <a:r>
              <a:rPr lang="pt-BR" b="1" dirty="0"/>
              <a:t>Lei n</a:t>
            </a:r>
            <a:r>
              <a:rPr lang="pt-BR" b="1" baseline="30000" dirty="0"/>
              <a:t>o</a:t>
            </a:r>
            <a:r>
              <a:rPr lang="pt-BR" b="1" dirty="0"/>
              <a:t> 9.433 /1997 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3E105F18-7D03-4EDC-ABCE-1177F8E6ED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550" y="2620487"/>
            <a:ext cx="11144250" cy="313932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buFont typeface="Wingdings" pitchFamily="2" charset="2"/>
              <a:buChar char="§"/>
            </a:pPr>
            <a:r>
              <a:rPr lang="pt-BR" sz="2800" dirty="0">
                <a:latin typeface="Century Gothic" panose="020B0502020202020204" pitchFamily="34" charset="0"/>
              </a:rPr>
              <a:t> Define os </a:t>
            </a:r>
            <a:r>
              <a:rPr lang="pt-BR" sz="2800" b="1" dirty="0">
                <a:latin typeface="Century Gothic" panose="020B0502020202020204" pitchFamily="34" charset="0"/>
              </a:rPr>
              <a:t>objetivos da PNRH 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buFont typeface="Wingdings" pitchFamily="2" charset="2"/>
              <a:buChar char="§"/>
            </a:pPr>
            <a:r>
              <a:rPr lang="pt-BR" sz="2800" dirty="0">
                <a:latin typeface="Century Gothic" panose="020B0502020202020204" pitchFamily="34" charset="0"/>
              </a:rPr>
              <a:t> Cria o </a:t>
            </a:r>
            <a:r>
              <a:rPr lang="pt-BR" sz="2800" b="1" dirty="0">
                <a:latin typeface="Century Gothic" panose="020B0502020202020204" pitchFamily="34" charset="0"/>
              </a:rPr>
              <a:t>Sistema Nacional de Gerenciamento de Recursos Hídricos </a:t>
            </a:r>
            <a:r>
              <a:rPr lang="pt-BR" sz="2800" dirty="0">
                <a:latin typeface="Century Gothic" panose="020B0502020202020204" pitchFamily="34" charset="0"/>
              </a:rPr>
              <a:t>- </a:t>
            </a:r>
            <a:r>
              <a:rPr lang="pt-BR" sz="2800" dirty="0" err="1">
                <a:latin typeface="Century Gothic" panose="020B0502020202020204" pitchFamily="34" charset="0"/>
              </a:rPr>
              <a:t>Singreh</a:t>
            </a:r>
            <a:endParaRPr lang="pt-BR" sz="2800" dirty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buFont typeface="Wingdings" pitchFamily="2" charset="2"/>
              <a:buChar char="§"/>
            </a:pPr>
            <a:r>
              <a:rPr lang="pt-BR" sz="2800" dirty="0">
                <a:latin typeface="Century Gothic" panose="020B0502020202020204" pitchFamily="34" charset="0"/>
              </a:rPr>
              <a:t> Estabelece os </a:t>
            </a:r>
            <a:r>
              <a:rPr lang="pt-BR" sz="2800" b="1" dirty="0">
                <a:latin typeface="Century Gothic" panose="020B0502020202020204" pitchFamily="34" charset="0"/>
              </a:rPr>
              <a:t>Instrumentos de Gestão 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buFont typeface="Wingdings" pitchFamily="2" charset="2"/>
              <a:buChar char="§"/>
            </a:pPr>
            <a:r>
              <a:rPr lang="pt-BR" sz="2800" dirty="0">
                <a:latin typeface="Century Gothic" panose="020B0502020202020204" pitchFamily="34" charset="0"/>
              </a:rPr>
              <a:t> Define a </a:t>
            </a:r>
            <a:r>
              <a:rPr lang="pt-BR" sz="2800" b="1" dirty="0">
                <a:latin typeface="Century Gothic" panose="020B0502020202020204" pitchFamily="34" charset="0"/>
              </a:rPr>
              <a:t>Bacia Hidrográfica </a:t>
            </a:r>
            <a:r>
              <a:rPr lang="pt-BR" sz="2800" dirty="0">
                <a:latin typeface="Century Gothic" panose="020B0502020202020204" pitchFamily="34" charset="0"/>
              </a:rPr>
              <a:t>como unidade de gestão</a:t>
            </a:r>
          </a:p>
        </p:txBody>
      </p:sp>
    </p:spTree>
    <p:extLst>
      <p:ext uri="{BB962C8B-B14F-4D97-AF65-F5344CB8AC3E}">
        <p14:creationId xmlns:p14="http://schemas.microsoft.com/office/powerpoint/2010/main" val="31218598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01A3B8-ED16-4978-B96F-F273DD7EF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817" y="528086"/>
            <a:ext cx="10974783" cy="1325563"/>
          </a:xfrm>
        </p:spPr>
        <p:txBody>
          <a:bodyPr>
            <a:normAutofit/>
          </a:bodyPr>
          <a:lstStyle/>
          <a:p>
            <a:pPr algn="ctr"/>
            <a:r>
              <a:rPr lang="pt-BR" b="1" dirty="0"/>
              <a:t>Modelo de Governança dos Recursos Hídricos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8EEF4EE1-8E27-4D59-8B63-2143CA2E38A1}"/>
              </a:ext>
            </a:extLst>
          </p:cNvPr>
          <p:cNvSpPr/>
          <p:nvPr/>
        </p:nvSpPr>
        <p:spPr>
          <a:xfrm>
            <a:off x="830996" y="2071712"/>
            <a:ext cx="10530007" cy="390313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defTabSz="914400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pt-BR" sz="2800" dirty="0">
                <a:solidFill>
                  <a:schemeClr val="tx1"/>
                </a:solidFill>
                <a:latin typeface="Century Gothic" panose="020B0502020202020204" pitchFamily="34" charset="0"/>
              </a:rPr>
              <a:t>Um </a:t>
            </a:r>
            <a:r>
              <a:rPr lang="pt-BR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sistema nacional</a:t>
            </a:r>
          </a:p>
          <a:p>
            <a:pPr marL="342900" indent="-342900" defTabSz="914400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pt-BR" sz="2800" dirty="0">
                <a:solidFill>
                  <a:schemeClr val="tx1"/>
                </a:solidFill>
                <a:latin typeface="Century Gothic" panose="020B0502020202020204" pitchFamily="34" charset="0"/>
              </a:rPr>
              <a:t>Responsabilidades compartilhadas entre União e estados (</a:t>
            </a:r>
            <a:r>
              <a:rPr lang="pt-BR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dupla </a:t>
            </a:r>
            <a:r>
              <a:rPr lang="pt-BR" sz="28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dominialidade</a:t>
            </a:r>
            <a:r>
              <a:rPr lang="pt-BR" sz="2800" dirty="0">
                <a:solidFill>
                  <a:schemeClr val="tx1"/>
                </a:solidFill>
                <a:latin typeface="Century Gothic" panose="020B0502020202020204" pitchFamily="34" charset="0"/>
              </a:rPr>
              <a:t>)</a:t>
            </a:r>
          </a:p>
          <a:p>
            <a:pPr marL="342900" indent="-342900" defTabSz="914400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pt-BR" sz="2800" dirty="0">
                <a:solidFill>
                  <a:schemeClr val="tx1"/>
                </a:solidFill>
                <a:latin typeface="Century Gothic" panose="020B0502020202020204" pitchFamily="34" charset="0"/>
              </a:rPr>
              <a:t>Uma </a:t>
            </a:r>
            <a:r>
              <a:rPr lang="pt-BR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gestão descentralizada</a:t>
            </a:r>
          </a:p>
          <a:p>
            <a:pPr marL="342900" indent="-342900" defTabSz="914400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pt-BR" sz="2800" dirty="0">
                <a:solidFill>
                  <a:schemeClr val="tx1"/>
                </a:solidFill>
                <a:latin typeface="Century Gothic" panose="020B0502020202020204" pitchFamily="34" charset="0"/>
              </a:rPr>
              <a:t>Uma </a:t>
            </a:r>
            <a:r>
              <a:rPr lang="pt-BR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gestão participativa</a:t>
            </a:r>
          </a:p>
          <a:p>
            <a:pPr marL="342900" indent="-342900" defTabSz="914400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pt-BR" sz="2800" dirty="0">
                <a:solidFill>
                  <a:schemeClr val="tx1"/>
                </a:solidFill>
                <a:latin typeface="Century Gothic" panose="020B0502020202020204" pitchFamily="34" charset="0"/>
              </a:rPr>
              <a:t>Uma </a:t>
            </a:r>
            <a:r>
              <a:rPr lang="pt-BR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gestão integrada</a:t>
            </a:r>
          </a:p>
        </p:txBody>
      </p:sp>
    </p:spTree>
    <p:extLst>
      <p:ext uri="{BB962C8B-B14F-4D97-AF65-F5344CB8AC3E}">
        <p14:creationId xmlns:p14="http://schemas.microsoft.com/office/powerpoint/2010/main" val="37918492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9FA443-5001-4E47-A38F-F6BEBCBD8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842264"/>
            <a:ext cx="7886700" cy="1325563"/>
          </a:xfrm>
        </p:spPr>
        <p:txBody>
          <a:bodyPr/>
          <a:lstStyle/>
          <a:p>
            <a:pPr algn="ctr"/>
            <a:r>
              <a:rPr lang="pt-BR" b="1" dirty="0"/>
              <a:t>Objetivos da PNRH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A5E79A4-00EA-46EE-A4E6-424CC25A45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19" y="2167827"/>
            <a:ext cx="10822305" cy="384790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>
              <a:spcBef>
                <a:spcPts val="1200"/>
              </a:spcBef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sz="2800" dirty="0">
                <a:latin typeface="Century Gothic" panose="020B0502020202020204" pitchFamily="34" charset="0"/>
              </a:rPr>
              <a:t>Assegurar à atual e às futuras gerações a necessária disponibilidade de água (</a:t>
            </a:r>
            <a:r>
              <a:rPr lang="pt-BR" sz="2800" b="1" dirty="0">
                <a:latin typeface="Century Gothic" panose="020B0502020202020204" pitchFamily="34" charset="0"/>
              </a:rPr>
              <a:t>Sustentabilidade</a:t>
            </a:r>
            <a:r>
              <a:rPr lang="pt-BR" sz="2800" dirty="0">
                <a:latin typeface="Century Gothic" panose="020B0502020202020204" pitchFamily="34" charset="0"/>
              </a:rPr>
              <a:t>)</a:t>
            </a: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sz="2800" dirty="0">
                <a:latin typeface="Century Gothic" panose="020B0502020202020204" pitchFamily="34" charset="0"/>
              </a:rPr>
              <a:t>A utilização racional e integrada dos recursos hídricos (</a:t>
            </a:r>
            <a:r>
              <a:rPr lang="pt-BR" sz="2800" b="1" dirty="0">
                <a:latin typeface="Century Gothic" panose="020B0502020202020204" pitchFamily="34" charset="0"/>
              </a:rPr>
              <a:t>Usos Múltiplos</a:t>
            </a:r>
            <a:r>
              <a:rPr lang="pt-BR" sz="2800" dirty="0">
                <a:latin typeface="Century Gothic" panose="020B0502020202020204" pitchFamily="34" charset="0"/>
              </a:rPr>
              <a:t>)</a:t>
            </a: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sz="2800" dirty="0">
                <a:latin typeface="Century Gothic" panose="020B0502020202020204" pitchFamily="34" charset="0"/>
              </a:rPr>
              <a:t>A prevenção e a defesa contra eventos hidrológicos críticos de origem natural ou decorrentes do uso inadequado dos recursos naturais (</a:t>
            </a:r>
            <a:r>
              <a:rPr lang="pt-BR" sz="2800" b="1" dirty="0">
                <a:latin typeface="Century Gothic" panose="020B0502020202020204" pitchFamily="34" charset="0"/>
              </a:rPr>
              <a:t>Segurança Hídrica</a:t>
            </a:r>
            <a:r>
              <a:rPr lang="pt-BR" sz="2800" dirty="0">
                <a:latin typeface="Century Gothic" panose="020B0502020202020204" pitchFamily="34" charset="0"/>
              </a:rPr>
              <a:t>)</a:t>
            </a:r>
          </a:p>
          <a:p>
            <a:pPr>
              <a:spcBef>
                <a:spcPts val="1200"/>
              </a:spcBef>
              <a:spcAft>
                <a:spcPts val="1200"/>
              </a:spcAft>
              <a:buClr>
                <a:schemeClr val="accent1"/>
              </a:buClr>
            </a:pPr>
            <a:endParaRPr lang="pt-BR" sz="2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2299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F93E72-DF12-47F0-8EB5-E3D0B99CF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980742"/>
            <a:ext cx="7886700" cy="1325563"/>
          </a:xfrm>
        </p:spPr>
        <p:txBody>
          <a:bodyPr>
            <a:noAutofit/>
          </a:bodyPr>
          <a:lstStyle/>
          <a:p>
            <a:pPr algn="ctr"/>
            <a:r>
              <a:rPr lang="pt-BR" dirty="0">
                <a:ea typeface="+mn-ea"/>
                <a:cs typeface="+mn-cs"/>
              </a:rPr>
              <a:t>27 Anos da PNRH: Principais Avanços</a:t>
            </a:r>
            <a:br>
              <a:rPr lang="pt-BR" dirty="0"/>
            </a:br>
            <a:endParaRPr lang="pt-BR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BC90806-FD73-4877-A7DE-3D8042C03546}"/>
              </a:ext>
            </a:extLst>
          </p:cNvPr>
          <p:cNvSpPr txBox="1"/>
          <p:nvPr/>
        </p:nvSpPr>
        <p:spPr>
          <a:xfrm>
            <a:off x="783771" y="1971065"/>
            <a:ext cx="10908119" cy="403187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pt-BR" sz="2200" dirty="0">
                <a:latin typeface="Century Gothic" panose="020B0502020202020204" pitchFamily="34" charset="0"/>
              </a:rPr>
              <a:t>Criação de um sistema único de recursos hídricos, com a definição de objetivos, fundamentos e diretrizes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pt-BR" sz="2200" dirty="0">
                <a:latin typeface="Century Gothic" panose="020B0502020202020204" pitchFamily="34" charset="0"/>
              </a:rPr>
              <a:t>Descentralização das decisões 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pt-BR" sz="2200" dirty="0">
                <a:latin typeface="Century Gothic" panose="020B0502020202020204" pitchFamily="34" charset="0"/>
              </a:rPr>
              <a:t>Criação de instâncias e processos de participação na gestão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pt-BR" sz="2200" dirty="0">
                <a:latin typeface="Century Gothic" panose="020B0502020202020204" pitchFamily="34" charset="0"/>
              </a:rPr>
              <a:t>Melhoria da atuação do governo federal na temática com a criação da ANA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pt-BR" sz="2200" dirty="0">
                <a:latin typeface="Century Gothic" panose="020B0502020202020204" pitchFamily="34" charset="0"/>
              </a:rPr>
              <a:t>Criação dos instrumentos de gestão, notadamente o planejamento e a cobrança, e a melhoria da outorga</a:t>
            </a:r>
          </a:p>
        </p:txBody>
      </p:sp>
    </p:spTree>
    <p:extLst>
      <p:ext uri="{BB962C8B-B14F-4D97-AF65-F5344CB8AC3E}">
        <p14:creationId xmlns:p14="http://schemas.microsoft.com/office/powerpoint/2010/main" val="1599545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20C97B-1633-163E-4FAD-104AAE056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A gestão das nossas águas</a:t>
            </a:r>
          </a:p>
        </p:txBody>
      </p:sp>
      <p:graphicFrame>
        <p:nvGraphicFramePr>
          <p:cNvPr id="6" name="Espaço Reservado para Conteúdo 2">
            <a:extLst>
              <a:ext uri="{FF2B5EF4-FFF2-40B4-BE49-F238E27FC236}">
                <a16:creationId xmlns:a16="http://schemas.microsoft.com/office/drawing/2014/main" id="{55C97301-64B0-3C51-C7BB-AA11616D0143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653361284"/>
              </p:ext>
            </p:extLst>
          </p:nvPr>
        </p:nvGraphicFramePr>
        <p:xfrm>
          <a:off x="1020722" y="2095500"/>
          <a:ext cx="7066003" cy="39732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DD5FE76-42E0-4804-5F39-66B58A769D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881027" y="3102310"/>
            <a:ext cx="2562224" cy="1959665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dirty="0"/>
              <a:t>Descentralizada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dirty="0"/>
              <a:t>Participativa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dirty="0"/>
              <a:t>Integrada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981415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951" y="2157715"/>
            <a:ext cx="6492875" cy="333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4471086" y="3112900"/>
            <a:ext cx="230346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s-AR" sz="2000" b="1" dirty="0">
                <a:latin typeface="Arial" pitchFamily="34" charset="0"/>
              </a:rPr>
              <a:t>SINGREH</a:t>
            </a:r>
            <a:br>
              <a:rPr lang="es-AR" sz="2000" b="1" dirty="0">
                <a:latin typeface="Arial" pitchFamily="34" charset="0"/>
              </a:rPr>
            </a:br>
            <a:r>
              <a:rPr lang="es-AR" sz="1600" b="1" dirty="0">
                <a:latin typeface="Arial" pitchFamily="34" charset="0"/>
              </a:rPr>
              <a:t>CNRH - MIDR - ANA</a:t>
            </a:r>
          </a:p>
        </p:txBody>
      </p:sp>
      <p:grpSp>
        <p:nvGrpSpPr>
          <p:cNvPr id="13" name="Group 15"/>
          <p:cNvGrpSpPr>
            <a:grpSpLocks/>
          </p:cNvGrpSpPr>
          <p:nvPr/>
        </p:nvGrpSpPr>
        <p:grpSpPr bwMode="auto">
          <a:xfrm>
            <a:off x="1426665" y="3586466"/>
            <a:ext cx="1439863" cy="792162"/>
            <a:chOff x="431" y="2614"/>
            <a:chExt cx="907" cy="499"/>
          </a:xfrm>
        </p:grpSpPr>
        <p:sp>
          <p:nvSpPr>
            <p:cNvPr id="14" name="Oval 7"/>
            <p:cNvSpPr>
              <a:spLocks noChangeArrowheads="1"/>
            </p:cNvSpPr>
            <p:nvPr/>
          </p:nvSpPr>
          <p:spPr bwMode="auto">
            <a:xfrm>
              <a:off x="431" y="2614"/>
              <a:ext cx="907" cy="499"/>
            </a:xfrm>
            <a:prstGeom prst="ellipse">
              <a:avLst/>
            </a:prstGeom>
            <a:solidFill>
              <a:srgbClr val="99CC00"/>
            </a:solidFill>
            <a:ln>
              <a:noFill/>
            </a:ln>
            <a:effectLst>
              <a:prstShdw prst="shdw17" dist="17961" dir="2700000">
                <a:srgbClr val="5C7A00"/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latin typeface="Arial" pitchFamily="34" charset="0"/>
              </a:endParaRPr>
            </a:p>
          </p:txBody>
        </p:sp>
        <p:sp>
          <p:nvSpPr>
            <p:cNvPr id="15" name="Rectangle 2"/>
            <p:cNvSpPr>
              <a:spLocks noChangeArrowheads="1"/>
            </p:cNvSpPr>
            <p:nvPr/>
          </p:nvSpPr>
          <p:spPr bwMode="auto">
            <a:xfrm>
              <a:off x="521" y="2659"/>
              <a:ext cx="726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r>
                <a:rPr lang="es-AR" sz="1600" b="1" dirty="0">
                  <a:latin typeface="Arial" pitchFamily="34" charset="0"/>
                </a:rPr>
                <a:t>SEGREH</a:t>
              </a:r>
              <a:br>
                <a:rPr lang="es-AR" sz="1600" b="1" dirty="0">
                  <a:latin typeface="Arial" pitchFamily="34" charset="0"/>
                </a:rPr>
              </a:br>
              <a:r>
                <a:rPr lang="es-AR" sz="1600" b="1" dirty="0">
                  <a:latin typeface="Arial" pitchFamily="34" charset="0"/>
                </a:rPr>
                <a:t>Estado A</a:t>
              </a:r>
            </a:p>
          </p:txBody>
        </p:sp>
      </p:grpSp>
      <p:grpSp>
        <p:nvGrpSpPr>
          <p:cNvPr id="16" name="Group 16"/>
          <p:cNvGrpSpPr>
            <a:grpSpLocks/>
          </p:cNvGrpSpPr>
          <p:nvPr/>
        </p:nvGrpSpPr>
        <p:grpSpPr bwMode="auto">
          <a:xfrm>
            <a:off x="2866527" y="5097766"/>
            <a:ext cx="1439862" cy="792162"/>
            <a:chOff x="431" y="2614"/>
            <a:chExt cx="907" cy="499"/>
          </a:xfrm>
        </p:grpSpPr>
        <p:sp>
          <p:nvSpPr>
            <p:cNvPr id="17" name="Oval 17"/>
            <p:cNvSpPr>
              <a:spLocks noChangeArrowheads="1"/>
            </p:cNvSpPr>
            <p:nvPr/>
          </p:nvSpPr>
          <p:spPr bwMode="auto">
            <a:xfrm>
              <a:off x="431" y="2614"/>
              <a:ext cx="907" cy="49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prstShdw prst="shdw17" dist="17961" dir="2700000">
                <a:srgbClr val="999900"/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latin typeface="Arial" pitchFamily="34" charset="0"/>
              </a:endParaRPr>
            </a:p>
          </p:txBody>
        </p:sp>
        <p:sp>
          <p:nvSpPr>
            <p:cNvPr id="18" name="Rectangle 2"/>
            <p:cNvSpPr>
              <a:spLocks noChangeArrowheads="1"/>
            </p:cNvSpPr>
            <p:nvPr/>
          </p:nvSpPr>
          <p:spPr bwMode="auto">
            <a:xfrm>
              <a:off x="521" y="2659"/>
              <a:ext cx="726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r>
                <a:rPr lang="es-AR" sz="1600" b="1" dirty="0">
                  <a:latin typeface="Arial" pitchFamily="34" charset="0"/>
                </a:rPr>
                <a:t>SEGREH</a:t>
              </a:r>
              <a:br>
                <a:rPr lang="es-AR" sz="1600" b="1" dirty="0">
                  <a:latin typeface="Arial" pitchFamily="34" charset="0"/>
                </a:rPr>
              </a:br>
              <a:r>
                <a:rPr lang="es-AR" sz="1600" b="1" dirty="0">
                  <a:latin typeface="Arial" pitchFamily="34" charset="0"/>
                </a:rPr>
                <a:t>Estado B</a:t>
              </a:r>
            </a:p>
          </p:txBody>
        </p:sp>
      </p:grpSp>
      <p:grpSp>
        <p:nvGrpSpPr>
          <p:cNvPr id="19" name="Group 19"/>
          <p:cNvGrpSpPr>
            <a:grpSpLocks/>
          </p:cNvGrpSpPr>
          <p:nvPr/>
        </p:nvGrpSpPr>
        <p:grpSpPr bwMode="auto">
          <a:xfrm>
            <a:off x="6898777" y="5097766"/>
            <a:ext cx="1439862" cy="792162"/>
            <a:chOff x="431" y="2614"/>
            <a:chExt cx="907" cy="499"/>
          </a:xfrm>
        </p:grpSpPr>
        <p:sp>
          <p:nvSpPr>
            <p:cNvPr id="20" name="Oval 20"/>
            <p:cNvSpPr>
              <a:spLocks noChangeArrowheads="1"/>
            </p:cNvSpPr>
            <p:nvPr/>
          </p:nvSpPr>
          <p:spPr bwMode="auto">
            <a:xfrm>
              <a:off x="431" y="2614"/>
              <a:ext cx="907" cy="499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  <a:effectLst>
              <a:prstShdw prst="shdw17" dist="17961" dir="2700000">
                <a:srgbClr val="995C00"/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latin typeface="Arial" pitchFamily="34" charset="0"/>
              </a:endParaRPr>
            </a:p>
          </p:txBody>
        </p:sp>
        <p:sp>
          <p:nvSpPr>
            <p:cNvPr id="21" name="Rectangle 2"/>
            <p:cNvSpPr>
              <a:spLocks noChangeArrowheads="1"/>
            </p:cNvSpPr>
            <p:nvPr/>
          </p:nvSpPr>
          <p:spPr bwMode="auto">
            <a:xfrm>
              <a:off x="521" y="2659"/>
              <a:ext cx="726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r>
                <a:rPr lang="es-AR" sz="1600" b="1" dirty="0">
                  <a:latin typeface="Arial" pitchFamily="34" charset="0"/>
                </a:rPr>
                <a:t>SEGREH</a:t>
              </a:r>
              <a:br>
                <a:rPr lang="es-AR" sz="1600" b="1" dirty="0">
                  <a:latin typeface="Arial" pitchFamily="34" charset="0"/>
                </a:rPr>
              </a:br>
              <a:r>
                <a:rPr lang="es-AR" sz="1600" b="1" dirty="0">
                  <a:latin typeface="Arial" pitchFamily="34" charset="0"/>
                </a:rPr>
                <a:t>Estado C</a:t>
              </a:r>
            </a:p>
          </p:txBody>
        </p:sp>
      </p:grpSp>
      <p:grpSp>
        <p:nvGrpSpPr>
          <p:cNvPr id="22" name="Group 22"/>
          <p:cNvGrpSpPr>
            <a:grpSpLocks/>
          </p:cNvGrpSpPr>
          <p:nvPr/>
        </p:nvGrpSpPr>
        <p:grpSpPr bwMode="auto">
          <a:xfrm>
            <a:off x="8338640" y="3657904"/>
            <a:ext cx="1439863" cy="792163"/>
            <a:chOff x="431" y="2614"/>
            <a:chExt cx="907" cy="499"/>
          </a:xfrm>
        </p:grpSpPr>
        <p:sp>
          <p:nvSpPr>
            <p:cNvPr id="23" name="Oval 23"/>
            <p:cNvSpPr>
              <a:spLocks noChangeArrowheads="1"/>
            </p:cNvSpPr>
            <p:nvPr/>
          </p:nvSpPr>
          <p:spPr bwMode="auto">
            <a:xfrm>
              <a:off x="431" y="2614"/>
              <a:ext cx="907" cy="499"/>
            </a:xfrm>
            <a:prstGeom prst="ellipse">
              <a:avLst/>
            </a:prstGeom>
            <a:solidFill>
              <a:srgbClr val="CC99FF"/>
            </a:solidFill>
            <a:ln>
              <a:noFill/>
            </a:ln>
            <a:effectLst>
              <a:prstShdw prst="shdw17" dist="17961" dir="2700000">
                <a:srgbClr val="7A5C99"/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latin typeface="Arial" pitchFamily="34" charset="0"/>
              </a:endParaRPr>
            </a:p>
          </p:txBody>
        </p:sp>
        <p:sp>
          <p:nvSpPr>
            <p:cNvPr id="24" name="Rectangle 2"/>
            <p:cNvSpPr>
              <a:spLocks noChangeArrowheads="1"/>
            </p:cNvSpPr>
            <p:nvPr/>
          </p:nvSpPr>
          <p:spPr bwMode="auto">
            <a:xfrm>
              <a:off x="521" y="2659"/>
              <a:ext cx="726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r>
                <a:rPr lang="es-AR" sz="1600" b="1" dirty="0">
                  <a:latin typeface="Arial" pitchFamily="34" charset="0"/>
                </a:rPr>
                <a:t>SEGREH</a:t>
              </a:r>
              <a:br>
                <a:rPr lang="es-AR" sz="1600" b="1" dirty="0">
                  <a:latin typeface="Arial" pitchFamily="34" charset="0"/>
                </a:rPr>
              </a:br>
              <a:r>
                <a:rPr lang="es-AR" sz="1600" b="1" dirty="0">
                  <a:latin typeface="Arial" pitchFamily="34" charset="0"/>
                </a:rPr>
                <a:t>Estado D</a:t>
              </a:r>
            </a:p>
          </p:txBody>
        </p:sp>
      </p:grpSp>
      <p:grpSp>
        <p:nvGrpSpPr>
          <p:cNvPr id="25" name="Group 30"/>
          <p:cNvGrpSpPr>
            <a:grpSpLocks/>
          </p:cNvGrpSpPr>
          <p:nvPr/>
        </p:nvGrpSpPr>
        <p:grpSpPr bwMode="auto">
          <a:xfrm>
            <a:off x="2975612" y="1010270"/>
            <a:ext cx="5294313" cy="4087495"/>
            <a:chOff x="1292" y="1020"/>
            <a:chExt cx="3335" cy="2706"/>
          </a:xfrm>
        </p:grpSpPr>
        <p:sp>
          <p:nvSpPr>
            <p:cNvPr id="26" name="Rectangle 2"/>
            <p:cNvSpPr>
              <a:spLocks noChangeArrowheads="1"/>
            </p:cNvSpPr>
            <p:nvPr/>
          </p:nvSpPr>
          <p:spPr bwMode="auto">
            <a:xfrm>
              <a:off x="1495" y="1020"/>
              <a:ext cx="3084" cy="41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r>
                <a:rPr lang="es-AR" sz="4800" b="1" dirty="0" err="1">
                  <a:latin typeface="+mj-lt"/>
                  <a:ea typeface="+mj-ea"/>
                  <a:cs typeface="+mj-cs"/>
                </a:rPr>
                <a:t>Um</a:t>
              </a:r>
              <a:r>
                <a:rPr lang="es-AR" sz="4800" dirty="0">
                  <a:latin typeface="+mj-lt"/>
                  <a:ea typeface="+mj-ea"/>
                  <a:cs typeface="+mj-cs"/>
                </a:rPr>
                <a:t> </a:t>
              </a:r>
              <a:r>
                <a:rPr lang="es-AR" sz="4800" b="1" dirty="0">
                  <a:latin typeface="+mj-lt"/>
                  <a:ea typeface="+mj-ea"/>
                  <a:cs typeface="+mj-cs"/>
                </a:rPr>
                <a:t>Sistema Integrado</a:t>
              </a:r>
              <a:br>
                <a:rPr lang="es-AR" sz="2000" b="1" dirty="0">
                  <a:latin typeface="Arial" pitchFamily="34" charset="0"/>
                </a:rPr>
              </a:br>
              <a:r>
                <a:rPr lang="es-AR" sz="2000" b="1" dirty="0">
                  <a:latin typeface="Arial" pitchFamily="34" charset="0"/>
                </a:rPr>
                <a:t>1 Sistema Federal </a:t>
              </a:r>
              <a:r>
                <a:rPr lang="es-AR" sz="2000" dirty="0">
                  <a:latin typeface="Arial" pitchFamily="34" charset="0"/>
                </a:rPr>
                <a:t>+ 27 Estaduais</a:t>
              </a:r>
            </a:p>
          </p:txBody>
        </p:sp>
        <p:grpSp>
          <p:nvGrpSpPr>
            <p:cNvPr id="27" name="Group 29"/>
            <p:cNvGrpSpPr>
              <a:grpSpLocks/>
            </p:cNvGrpSpPr>
            <p:nvPr/>
          </p:nvGrpSpPr>
          <p:grpSpPr bwMode="auto">
            <a:xfrm>
              <a:off x="1292" y="2704"/>
              <a:ext cx="3335" cy="1022"/>
              <a:chOff x="1292" y="2704"/>
              <a:chExt cx="3335" cy="1022"/>
            </a:xfrm>
          </p:grpSpPr>
          <p:sp>
            <p:nvSpPr>
              <p:cNvPr id="28" name="AutoShape 25"/>
              <p:cNvSpPr>
                <a:spLocks noChangeArrowheads="1"/>
              </p:cNvSpPr>
              <p:nvPr/>
            </p:nvSpPr>
            <p:spPr bwMode="auto">
              <a:xfrm rot="-1504048">
                <a:off x="1292" y="2704"/>
                <a:ext cx="477" cy="227"/>
              </a:xfrm>
              <a:prstGeom prst="leftRightArrow">
                <a:avLst>
                  <a:gd name="adj1" fmla="val 22481"/>
                  <a:gd name="adj2" fmla="val 66581"/>
                </a:avLst>
              </a:prstGeom>
              <a:solidFill>
                <a:srgbClr val="FF0000"/>
              </a:solidFill>
              <a:ln>
                <a:noFill/>
              </a:ln>
              <a:effectLst>
                <a:prstShdw prst="shdw17" dist="17961" dir="2700000">
                  <a:srgbClr val="990000"/>
                </a:prst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29" name="AutoShape 26"/>
              <p:cNvSpPr>
                <a:spLocks noChangeArrowheads="1"/>
              </p:cNvSpPr>
              <p:nvPr/>
            </p:nvSpPr>
            <p:spPr bwMode="auto">
              <a:xfrm rot="1375480">
                <a:off x="4150" y="2750"/>
                <a:ext cx="477" cy="227"/>
              </a:xfrm>
              <a:prstGeom prst="leftRightArrow">
                <a:avLst>
                  <a:gd name="adj1" fmla="val 22481"/>
                  <a:gd name="adj2" fmla="val 66581"/>
                </a:avLst>
              </a:prstGeom>
              <a:solidFill>
                <a:srgbClr val="FF0000"/>
              </a:solidFill>
              <a:ln>
                <a:noFill/>
              </a:ln>
              <a:effectLst>
                <a:prstShdw prst="shdw17" dist="17961" dir="2700000">
                  <a:srgbClr val="990000"/>
                </a:prst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30" name="AutoShape 27"/>
              <p:cNvSpPr>
                <a:spLocks noChangeArrowheads="1"/>
              </p:cNvSpPr>
              <p:nvPr/>
            </p:nvSpPr>
            <p:spPr bwMode="auto">
              <a:xfrm rot="-2960402">
                <a:off x="1757" y="3374"/>
                <a:ext cx="477" cy="227"/>
              </a:xfrm>
              <a:prstGeom prst="leftRightArrow">
                <a:avLst>
                  <a:gd name="adj1" fmla="val 22481"/>
                  <a:gd name="adj2" fmla="val 66581"/>
                </a:avLst>
              </a:prstGeom>
              <a:solidFill>
                <a:srgbClr val="FF0000"/>
              </a:solidFill>
              <a:ln>
                <a:noFill/>
              </a:ln>
              <a:effectLst>
                <a:prstShdw prst="shdw17" dist="17961" dir="2700000">
                  <a:srgbClr val="990000"/>
                </a:prst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/>
              <a:p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31" name="AutoShape 28"/>
              <p:cNvSpPr>
                <a:spLocks noChangeArrowheads="1"/>
              </p:cNvSpPr>
              <p:nvPr/>
            </p:nvSpPr>
            <p:spPr bwMode="auto">
              <a:xfrm rot="2928052">
                <a:off x="3662" y="3374"/>
                <a:ext cx="477" cy="227"/>
              </a:xfrm>
              <a:prstGeom prst="leftRightArrow">
                <a:avLst>
                  <a:gd name="adj1" fmla="val 22481"/>
                  <a:gd name="adj2" fmla="val 66581"/>
                </a:avLst>
              </a:prstGeom>
              <a:solidFill>
                <a:srgbClr val="FF0000"/>
              </a:solidFill>
              <a:ln>
                <a:noFill/>
              </a:ln>
              <a:effectLst>
                <a:prstShdw prst="shdw17" dist="17961" dir="2700000">
                  <a:srgbClr val="990000"/>
                </a:prst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latin typeface="Arial" pitchFamily="34" charset="0"/>
                </a:endParaRPr>
              </a:p>
            </p:txBody>
          </p:sp>
        </p:grpSp>
      </p:grpSp>
      <p:sp>
        <p:nvSpPr>
          <p:cNvPr id="4" name="Retângulo 3"/>
          <p:cNvSpPr/>
          <p:nvPr/>
        </p:nvSpPr>
        <p:spPr>
          <a:xfrm>
            <a:off x="1030527" y="2939041"/>
            <a:ext cx="259976" cy="1963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8122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44444E-6 L 0.22305 -0.10996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46" y="-550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07407E-6 L 0.10274 -0.20579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30" y="-10301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07407E-6 L -0.09766 -0.20834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83" y="-10417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-0.21511 -0.1243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55" y="-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hitchatVTI">
  <a:themeElements>
    <a:clrScheme name="bubbles">
      <a:dk1>
        <a:sysClr val="windowText" lastClr="000000"/>
      </a:dk1>
      <a:lt1>
        <a:sysClr val="window" lastClr="FFFFFF"/>
      </a:lt1>
      <a:dk2>
        <a:srgbClr val="071819"/>
      </a:dk2>
      <a:lt2>
        <a:srgbClr val="D5F2EB"/>
      </a:lt2>
      <a:accent1>
        <a:srgbClr val="38B698"/>
      </a:accent1>
      <a:accent2>
        <a:srgbClr val="528BD6"/>
      </a:accent2>
      <a:accent3>
        <a:srgbClr val="31A7C7"/>
      </a:accent3>
      <a:accent4>
        <a:srgbClr val="F15843"/>
      </a:accent4>
      <a:accent5>
        <a:srgbClr val="DE3A6D"/>
      </a:accent5>
      <a:accent6>
        <a:srgbClr val="7AAE3C"/>
      </a:accent6>
      <a:hlink>
        <a:srgbClr val="2F9880"/>
      </a:hlink>
      <a:folHlink>
        <a:srgbClr val="396CD1"/>
      </a:folHlink>
    </a:clrScheme>
    <a:fontScheme name="The Hand">
      <a:majorFont>
        <a:latin typeface="The Serif Hand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itchatVTI" id="{08BB1610-1071-4750-BA6F-EA15E875FFCD}" vid="{D7BDF053-2181-45AE-9365-FFAA906CB43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688</TotalTime>
  <Words>800</Words>
  <Application>Microsoft Office PowerPoint</Application>
  <PresentationFormat>Widescreen</PresentationFormat>
  <Paragraphs>132</Paragraphs>
  <Slides>24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24</vt:i4>
      </vt:variant>
    </vt:vector>
  </HeadingPairs>
  <TitlesOfParts>
    <vt:vector size="30" baseType="lpstr">
      <vt:lpstr>Arial</vt:lpstr>
      <vt:lpstr>Century Gothic</vt:lpstr>
      <vt:lpstr>The Hand</vt:lpstr>
      <vt:lpstr>The Serif Hand</vt:lpstr>
      <vt:lpstr>Wingdings</vt:lpstr>
      <vt:lpstr>ChitchatVTI</vt:lpstr>
      <vt:lpstr>Apresentação do PowerPoint</vt:lpstr>
      <vt:lpstr>A água é de todos, por isso a responsabilidade é compartilhada!</vt:lpstr>
      <vt:lpstr>A Gestão de Recursos Hídricos</vt:lpstr>
      <vt:lpstr>Política Nacional de Recursos Hídricos   Lei no 9.433 /1997 </vt:lpstr>
      <vt:lpstr>Modelo de Governança dos Recursos Hídricos</vt:lpstr>
      <vt:lpstr>Objetivos da PNRH</vt:lpstr>
      <vt:lpstr>27 Anos da PNRH: Principais Avanços </vt:lpstr>
      <vt:lpstr>A gestão das nossas águas</vt:lpstr>
      <vt:lpstr>Apresentação do PowerPoint</vt:lpstr>
      <vt:lpstr>Apresentação do PowerPoint</vt:lpstr>
      <vt:lpstr>Recursos financeiros para implementação da PNRH</vt:lpstr>
      <vt:lpstr>Apresentação do PowerPoint</vt:lpstr>
      <vt:lpstr>Apresentação do PowerPoint</vt:lpstr>
      <vt:lpstr>comitês de bacias hidrográficas</vt:lpstr>
      <vt:lpstr> O CBH Paranapanema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 que a sua gestão tem feito?</vt:lpstr>
      <vt:lpstr>Apresentação do PowerPoint</vt:lpstr>
      <vt:lpstr>APOIE A IMPLEMENTAÇÃO DO PLANO INTEGRADO DE RECURSOS HÍDRICOS</vt:lpstr>
      <vt:lpstr>OBRIGADa!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Comitês de Bacias Hidrográficas</dc:title>
  <dc:creator>Priscilla Rocha</dc:creator>
  <cp:lastModifiedBy>Priscilla Rocha</cp:lastModifiedBy>
  <cp:revision>33</cp:revision>
  <dcterms:created xsi:type="dcterms:W3CDTF">2023-07-24T12:04:21Z</dcterms:created>
  <dcterms:modified xsi:type="dcterms:W3CDTF">2024-05-06T18:34:40Z</dcterms:modified>
</cp:coreProperties>
</file>